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0D6D84-4EA1-60B2-DA3F-F9A09DC55E3A}" v="907" dt="2025-01-08T10:17:05.652"/>
    <p1510:client id="{AC455F24-C600-F7E0-65C9-7C1BCD940253}" v="44" dt="2025-01-08T10:21:07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je B Hellebust" userId="S::silje.hellebust@vanylven.kommune.no::6521903e-73dc-4915-9ef5-75e29c178ad4" providerId="AD" clId="Web-{AC455F24-C600-F7E0-65C9-7C1BCD940253}"/>
    <pc:docChg chg="modSld">
      <pc:chgData name="Silje B Hellebust" userId="S::silje.hellebust@vanylven.kommune.no::6521903e-73dc-4915-9ef5-75e29c178ad4" providerId="AD" clId="Web-{AC455F24-C600-F7E0-65C9-7C1BCD940253}" dt="2025-01-08T10:21:07.808" v="36" actId="14100"/>
      <pc:docMkLst>
        <pc:docMk/>
      </pc:docMkLst>
      <pc:sldChg chg="addSp delSp modSp">
        <pc:chgData name="Silje B Hellebust" userId="S::silje.hellebust@vanylven.kommune.no::6521903e-73dc-4915-9ef5-75e29c178ad4" providerId="AD" clId="Web-{AC455F24-C600-F7E0-65C9-7C1BCD940253}" dt="2025-01-08T10:21:07.808" v="36" actId="14100"/>
        <pc:sldMkLst>
          <pc:docMk/>
          <pc:sldMk cId="4253124984" sldId="256"/>
        </pc:sldMkLst>
        <pc:spChg chg="add del">
          <ac:chgData name="Silje B Hellebust" userId="S::silje.hellebust@vanylven.kommune.no::6521903e-73dc-4915-9ef5-75e29c178ad4" providerId="AD" clId="Web-{AC455F24-C600-F7E0-65C9-7C1BCD940253}" dt="2025-01-08T10:19:33.368" v="19"/>
          <ac:spMkLst>
            <pc:docMk/>
            <pc:sldMk cId="4253124984" sldId="256"/>
            <ac:spMk id="2" creationId="{4B095ACA-49E4-487E-4726-C54EBF498025}"/>
          </ac:spMkLst>
        </pc:spChg>
        <pc:spChg chg="mod">
          <ac:chgData name="Silje B Hellebust" userId="S::silje.hellebust@vanylven.kommune.no::6521903e-73dc-4915-9ef5-75e29c178ad4" providerId="AD" clId="Web-{AC455F24-C600-F7E0-65C9-7C1BCD940253}" dt="2025-01-08T10:19:51.462" v="20" actId="1076"/>
          <ac:spMkLst>
            <pc:docMk/>
            <pc:sldMk cId="4253124984" sldId="256"/>
            <ac:spMk id="6" creationId="{E49A75F4-E1C9-315F-9BE1-C49449699AEF}"/>
          </ac:spMkLst>
        </pc:spChg>
        <pc:spChg chg="mod">
          <ac:chgData name="Silje B Hellebust" userId="S::silje.hellebust@vanylven.kommune.no::6521903e-73dc-4915-9ef5-75e29c178ad4" providerId="AD" clId="Web-{AC455F24-C600-F7E0-65C9-7C1BCD940253}" dt="2025-01-08T10:20:00.697" v="21" actId="1076"/>
          <ac:spMkLst>
            <pc:docMk/>
            <pc:sldMk cId="4253124984" sldId="256"/>
            <ac:spMk id="7" creationId="{81894E18-C6BB-D893-D8D4-5B8697080CD1}"/>
          </ac:spMkLst>
        </pc:spChg>
        <pc:spChg chg="mod">
          <ac:chgData name="Silje B Hellebust" userId="S::silje.hellebust@vanylven.kommune.no::6521903e-73dc-4915-9ef5-75e29c178ad4" providerId="AD" clId="Web-{AC455F24-C600-F7E0-65C9-7C1BCD940253}" dt="2025-01-08T10:20:14.213" v="22" actId="1076"/>
          <ac:spMkLst>
            <pc:docMk/>
            <pc:sldMk cId="4253124984" sldId="256"/>
            <ac:spMk id="8" creationId="{1F79F511-DB4B-8D10-83AC-E3CBCB10023A}"/>
          </ac:spMkLst>
        </pc:spChg>
        <pc:spChg chg="mod">
          <ac:chgData name="Silje B Hellebust" userId="S::silje.hellebust@vanylven.kommune.no::6521903e-73dc-4915-9ef5-75e29c178ad4" providerId="AD" clId="Web-{AC455F24-C600-F7E0-65C9-7C1BCD940253}" dt="2025-01-08T10:21:07.808" v="36" actId="14100"/>
          <ac:spMkLst>
            <pc:docMk/>
            <pc:sldMk cId="4253124984" sldId="256"/>
            <ac:spMk id="9" creationId="{05C79042-C689-0EDD-AAA3-40ABB268A5AA}"/>
          </ac:spMkLst>
        </pc:spChg>
      </pc:sldChg>
    </pc:docChg>
  </pc:docChgLst>
  <pc:docChgLst>
    <pc:chgData name="Silje B Hellebust" userId="S::silje.hellebust@vanylven.kommune.no::6521903e-73dc-4915-9ef5-75e29c178ad4" providerId="AD" clId="Web-{140D6D84-4EA1-60B2-DA3F-F9A09DC55E3A}"/>
    <pc:docChg chg="modSld">
      <pc:chgData name="Silje B Hellebust" userId="S::silje.hellebust@vanylven.kommune.no::6521903e-73dc-4915-9ef5-75e29c178ad4" providerId="AD" clId="Web-{140D6D84-4EA1-60B2-DA3F-F9A09DC55E3A}" dt="2025-01-08T10:17:05.652" v="647" actId="14100"/>
      <pc:docMkLst>
        <pc:docMk/>
      </pc:docMkLst>
      <pc:sldChg chg="addSp delSp modSp">
        <pc:chgData name="Silje B Hellebust" userId="S::silje.hellebust@vanylven.kommune.no::6521903e-73dc-4915-9ef5-75e29c178ad4" providerId="AD" clId="Web-{140D6D84-4EA1-60B2-DA3F-F9A09DC55E3A}" dt="2025-01-08T10:17:05.652" v="647" actId="14100"/>
        <pc:sldMkLst>
          <pc:docMk/>
          <pc:sldMk cId="4253124984" sldId="256"/>
        </pc:sldMkLst>
        <pc:spChg chg="del">
          <ac:chgData name="Silje B Hellebust" userId="S::silje.hellebust@vanylven.kommune.no::6521903e-73dc-4915-9ef5-75e29c178ad4" providerId="AD" clId="Web-{140D6D84-4EA1-60B2-DA3F-F9A09DC55E3A}" dt="2025-01-08T09:37:47.933" v="3"/>
          <ac:spMkLst>
            <pc:docMk/>
            <pc:sldMk cId="4253124984" sldId="256"/>
            <ac:spMk id="2" creationId="{00000000-0000-0000-0000-000000000000}"/>
          </ac:spMkLst>
        </pc:spChg>
        <pc:spChg chg="del mod">
          <ac:chgData name="Silje B Hellebust" userId="S::silje.hellebust@vanylven.kommune.no::6521903e-73dc-4915-9ef5-75e29c178ad4" providerId="AD" clId="Web-{140D6D84-4EA1-60B2-DA3F-F9A09DC55E3A}" dt="2025-01-08T09:37:50.246" v="4"/>
          <ac:spMkLst>
            <pc:docMk/>
            <pc:sldMk cId="4253124984" sldId="256"/>
            <ac:spMk id="3" creationId="{00000000-0000-0000-0000-000000000000}"/>
          </ac:spMkLst>
        </pc:spChg>
        <pc:spChg chg="add del">
          <ac:chgData name="Silje B Hellebust" userId="S::silje.hellebust@vanylven.kommune.no::6521903e-73dc-4915-9ef5-75e29c178ad4" providerId="AD" clId="Web-{140D6D84-4EA1-60B2-DA3F-F9A09DC55E3A}" dt="2025-01-08T09:37:35.605" v="1"/>
          <ac:spMkLst>
            <pc:docMk/>
            <pc:sldMk cId="4253124984" sldId="256"/>
            <ac:spMk id="4" creationId="{8C2CF8FF-1425-840B-313C-5EB74DC7EC37}"/>
          </ac:spMkLst>
        </pc:spChg>
        <pc:spChg chg="add del">
          <ac:chgData name="Silje B Hellebust" userId="S::silje.hellebust@vanylven.kommune.no::6521903e-73dc-4915-9ef5-75e29c178ad4" providerId="AD" clId="Web-{140D6D84-4EA1-60B2-DA3F-F9A09DC55E3A}" dt="2025-01-08T09:38:00.074" v="6"/>
          <ac:spMkLst>
            <pc:docMk/>
            <pc:sldMk cId="4253124984" sldId="256"/>
            <ac:spMk id="5" creationId="{1ABA5245-F078-7CC6-E62A-AD34F1DF33F2}"/>
          </ac:spMkLst>
        </pc:spChg>
        <pc:spChg chg="add del mod">
          <ac:chgData name="Silje B Hellebust" userId="S::silje.hellebust@vanylven.kommune.no::6521903e-73dc-4915-9ef5-75e29c178ad4" providerId="AD" clId="Web-{140D6D84-4EA1-60B2-DA3F-F9A09DC55E3A}" dt="2025-01-08T10:14:18.961" v="614" actId="20577"/>
          <ac:spMkLst>
            <pc:docMk/>
            <pc:sldMk cId="4253124984" sldId="256"/>
            <ac:spMk id="6" creationId="{E49A75F4-E1C9-315F-9BE1-C49449699AEF}"/>
          </ac:spMkLst>
        </pc:spChg>
        <pc:spChg chg="add mod">
          <ac:chgData name="Silje B Hellebust" userId="S::silje.hellebust@vanylven.kommune.no::6521903e-73dc-4915-9ef5-75e29c178ad4" providerId="AD" clId="Web-{140D6D84-4EA1-60B2-DA3F-F9A09DC55E3A}" dt="2025-01-08T10:16:08.620" v="641" actId="20577"/>
          <ac:spMkLst>
            <pc:docMk/>
            <pc:sldMk cId="4253124984" sldId="256"/>
            <ac:spMk id="7" creationId="{81894E18-C6BB-D893-D8D4-5B8697080CD1}"/>
          </ac:spMkLst>
        </pc:spChg>
        <pc:spChg chg="add mod">
          <ac:chgData name="Silje B Hellebust" userId="S::silje.hellebust@vanylven.kommune.no::6521903e-73dc-4915-9ef5-75e29c178ad4" providerId="AD" clId="Web-{140D6D84-4EA1-60B2-DA3F-F9A09DC55E3A}" dt="2025-01-08T10:17:05.652" v="647" actId="14100"/>
          <ac:spMkLst>
            <pc:docMk/>
            <pc:sldMk cId="4253124984" sldId="256"/>
            <ac:spMk id="8" creationId="{1F79F511-DB4B-8D10-83AC-E3CBCB10023A}"/>
          </ac:spMkLst>
        </pc:spChg>
        <pc:spChg chg="add mod">
          <ac:chgData name="Silje B Hellebust" userId="S::silje.hellebust@vanylven.kommune.no::6521903e-73dc-4915-9ef5-75e29c178ad4" providerId="AD" clId="Web-{140D6D84-4EA1-60B2-DA3F-F9A09DC55E3A}" dt="2025-01-08T10:17:00.699" v="646" actId="14100"/>
          <ac:spMkLst>
            <pc:docMk/>
            <pc:sldMk cId="4253124984" sldId="256"/>
            <ac:spMk id="9" creationId="{05C79042-C689-0EDD-AAA3-40ABB268A5AA}"/>
          </ac:spMkLst>
        </pc:spChg>
        <pc:spChg chg="add mod">
          <ac:chgData name="Silje B Hellebust" userId="S::silje.hellebust@vanylven.kommune.no::6521903e-73dc-4915-9ef5-75e29c178ad4" providerId="AD" clId="Web-{140D6D84-4EA1-60B2-DA3F-F9A09DC55E3A}" dt="2025-01-08T09:44:05.175" v="127" actId="20577"/>
          <ac:spMkLst>
            <pc:docMk/>
            <pc:sldMk cId="4253124984" sldId="256"/>
            <ac:spMk id="10" creationId="{744466B8-2743-8FB9-69D2-417180F70F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49A75F4-E1C9-315F-9BE1-C49449699AEF}"/>
              </a:ext>
            </a:extLst>
          </p:cNvPr>
          <p:cNvSpPr txBox="1"/>
          <p:nvPr/>
        </p:nvSpPr>
        <p:spPr>
          <a:xfrm>
            <a:off x="645478" y="890404"/>
            <a:ext cx="2405402" cy="58753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100" dirty="0">
              <a:ea typeface="+mn-lt"/>
              <a:cs typeface="+mn-lt"/>
            </a:endParaRPr>
          </a:p>
          <a:p>
            <a:pPr algn="ctr"/>
            <a:r>
              <a:rPr lang="en-US" sz="1200" b="1" err="1">
                <a:ea typeface="+mn-lt"/>
                <a:cs typeface="+mn-lt"/>
              </a:rPr>
              <a:t>Personleg</a:t>
            </a:r>
            <a:endParaRPr lang="en-US" sz="1200" b="1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  <a:p>
            <a:r>
              <a:rPr lang="en-US" sz="1000" b="1" dirty="0">
                <a:ea typeface="+mn-lt"/>
                <a:cs typeface="+mn-lt"/>
              </a:rPr>
              <a:t>OneDrive</a:t>
            </a:r>
          </a:p>
          <a:p>
            <a:pPr marL="171450" indent="-171450">
              <a:buFont typeface="Arial"/>
              <a:buChar char="•"/>
            </a:pPr>
            <a:r>
              <a:rPr lang="en-US" sz="1000" err="1">
                <a:ea typeface="+mn-lt"/>
                <a:cs typeface="+mn-lt"/>
              </a:rPr>
              <a:t>Lagringsområde</a:t>
            </a:r>
            <a:r>
              <a:rPr lang="en-US" sz="1000" dirty="0">
                <a:ea typeface="+mn-lt"/>
                <a:cs typeface="+mn-lt"/>
              </a:rPr>
              <a:t> for </a:t>
            </a:r>
            <a:r>
              <a:rPr lang="en-US" sz="1000" err="1">
                <a:ea typeface="+mn-lt"/>
                <a:cs typeface="+mn-lt"/>
              </a:rPr>
              <a:t>personlege</a:t>
            </a:r>
            <a:r>
              <a:rPr lang="en-US" sz="1000" dirty="0">
                <a:ea typeface="+mn-lt"/>
                <a:cs typeface="+mn-lt"/>
              </a:rPr>
              <a:t> filer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Skal </a:t>
            </a:r>
            <a:r>
              <a:rPr lang="en-US" sz="1000" dirty="0" err="1">
                <a:ea typeface="+mn-lt"/>
                <a:cs typeface="+mn-lt"/>
              </a:rPr>
              <a:t>ikkje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brukast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til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personsensitiv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informasjon</a:t>
            </a:r>
            <a:endParaRPr lang="en-US" sz="1000" dirty="0"/>
          </a:p>
          <a:p>
            <a:pPr marL="171450" indent="-171450">
              <a:buFont typeface="Arial"/>
              <a:buChar char="•"/>
            </a:pPr>
            <a:endParaRPr lang="en-US" sz="1000" b="1" dirty="0">
              <a:ea typeface="+mn-lt"/>
              <a:cs typeface="+mn-lt"/>
            </a:endParaRPr>
          </a:p>
          <a:p>
            <a:r>
              <a:rPr lang="en-US" sz="1000" b="1" dirty="0">
                <a:ea typeface="+mn-lt"/>
                <a:cs typeface="+mn-lt"/>
              </a:rPr>
              <a:t>Outlook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E-post </a:t>
            </a:r>
            <a:r>
              <a:rPr lang="en-US" sz="1000" err="1">
                <a:ea typeface="+mn-lt"/>
                <a:cs typeface="+mn-lt"/>
              </a:rPr>
              <a:t>kommunikasjon</a:t>
            </a:r>
            <a:r>
              <a:rPr lang="en-US" sz="1000" dirty="0">
                <a:ea typeface="+mn-lt"/>
                <a:cs typeface="+mn-lt"/>
              </a:rPr>
              <a:t> med interne </a:t>
            </a:r>
            <a:r>
              <a:rPr lang="en-US" sz="100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eksterne</a:t>
            </a:r>
            <a:r>
              <a:rPr lang="en-US" sz="1000" dirty="0">
                <a:ea typeface="+mn-lt"/>
                <a:cs typeface="+mn-lt"/>
              </a:rPr>
              <a:t> 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 Kalender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Skal </a:t>
            </a:r>
            <a:r>
              <a:rPr lang="en-US" sz="1000" dirty="0" err="1">
                <a:ea typeface="+mn-lt"/>
                <a:cs typeface="+mn-lt"/>
              </a:rPr>
              <a:t>ikkje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brukast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til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personsensitive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opplysningar</a:t>
            </a: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ea typeface="+mn-lt"/>
                <a:cs typeface="+mn-lt"/>
              </a:rPr>
              <a:t>Teams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err="1">
                <a:ea typeface="+mn-lt"/>
                <a:cs typeface="+mn-lt"/>
              </a:rPr>
              <a:t>Oppslag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kontaktinfo</a:t>
            </a:r>
            <a:endParaRPr lang="en-US" sz="1000" dirty="0"/>
          </a:p>
          <a:p>
            <a:pPr marL="171450" indent="-171450">
              <a:buFont typeface="Arial"/>
              <a:buChar char="•"/>
            </a:pP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ea typeface="+mn-lt"/>
                <a:cs typeface="+mn-lt"/>
              </a:rPr>
              <a:t>OneNote </a:t>
            </a:r>
          </a:p>
          <a:p>
            <a:pPr marL="171450" indent="-171450">
              <a:buFont typeface="Arial"/>
              <a:buChar char="•"/>
            </a:pPr>
            <a:r>
              <a:rPr lang="en-US" sz="1000" err="1">
                <a:ea typeface="+mn-lt"/>
                <a:cs typeface="+mn-lt"/>
              </a:rPr>
              <a:t>Notatblokk</a:t>
            </a:r>
            <a:r>
              <a:rPr lang="en-US" sz="1000" dirty="0">
                <a:ea typeface="+mn-lt"/>
                <a:cs typeface="+mn-lt"/>
              </a:rPr>
              <a:t> for </a:t>
            </a:r>
            <a:r>
              <a:rPr lang="en-US" sz="1000" err="1">
                <a:ea typeface="+mn-lt"/>
                <a:cs typeface="+mn-lt"/>
              </a:rPr>
              <a:t>personlege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notatar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møtenotatar</a:t>
            </a:r>
            <a:r>
              <a:rPr lang="en-US" sz="1000" dirty="0">
                <a:ea typeface="+mn-lt"/>
                <a:cs typeface="+mn-lt"/>
              </a:rPr>
              <a:t>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Skal </a:t>
            </a:r>
            <a:r>
              <a:rPr lang="en-US" sz="1000" dirty="0" err="1">
                <a:ea typeface="+mn-lt"/>
                <a:cs typeface="+mn-lt"/>
              </a:rPr>
              <a:t>ikkje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nyttast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til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personsensitive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opplysningar</a:t>
            </a:r>
            <a:endParaRPr lang="en-US" sz="1000" dirty="0"/>
          </a:p>
          <a:p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  <a:p>
            <a:endParaRPr lang="en-US" sz="1100" dirty="0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894E18-C6BB-D893-D8D4-5B8697080CD1}"/>
              </a:ext>
            </a:extLst>
          </p:cNvPr>
          <p:cNvSpPr txBox="1"/>
          <p:nvPr/>
        </p:nvSpPr>
        <p:spPr>
          <a:xfrm>
            <a:off x="3600216" y="890403"/>
            <a:ext cx="2422370" cy="58788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/>
            <a:endParaRPr lang="en-US" sz="1000"/>
          </a:p>
          <a:p>
            <a:pPr lvl="1" algn="l"/>
            <a:r>
              <a:rPr lang="en-US" sz="1000" b="1" err="1"/>
              <a:t>Samhandling</a:t>
            </a:r>
            <a:endParaRPr lang="en-US" sz="1000" b="1"/>
          </a:p>
          <a:p>
            <a:endParaRPr lang="en-US" sz="1000" dirty="0"/>
          </a:p>
          <a:p>
            <a:r>
              <a:rPr lang="en-US" sz="1000" b="1" dirty="0">
                <a:ea typeface="+mn-lt"/>
                <a:cs typeface="+mn-lt"/>
              </a:rPr>
              <a:t>Teams </a:t>
            </a:r>
          </a:p>
          <a:p>
            <a:pPr marL="171450" indent="-171450">
              <a:buFont typeface="Arial"/>
              <a:buChar char="•"/>
            </a:pPr>
            <a:r>
              <a:rPr lang="en-US" sz="1000" err="1">
                <a:ea typeface="+mn-lt"/>
                <a:cs typeface="+mn-lt"/>
              </a:rPr>
              <a:t>Samhandling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einingar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err="1">
                <a:ea typeface="+mn-lt"/>
                <a:cs typeface="+mn-lt"/>
              </a:rPr>
              <a:t>avdelingar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prosjekt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skjer</a:t>
            </a:r>
            <a:r>
              <a:rPr lang="en-US" sz="1000" dirty="0">
                <a:ea typeface="+mn-lt"/>
                <a:cs typeface="+mn-lt"/>
              </a:rPr>
              <a:t> her. Her </a:t>
            </a:r>
            <a:r>
              <a:rPr lang="en-US" sz="1000" err="1">
                <a:ea typeface="+mn-lt"/>
                <a:cs typeface="+mn-lt"/>
              </a:rPr>
              <a:t>ligg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også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avdelingsfiler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prosjektfiler</a:t>
            </a:r>
            <a:endParaRPr lang="en-US" sz="1000"/>
          </a:p>
          <a:p>
            <a:endParaRPr lang="en-US" sz="1000" dirty="0"/>
          </a:p>
          <a:p>
            <a:r>
              <a:rPr lang="en-US" sz="1000" b="1" dirty="0">
                <a:ea typeface="+mn-lt"/>
                <a:cs typeface="+mn-lt"/>
              </a:rPr>
              <a:t>Teams – samtalar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Bruk </a:t>
            </a:r>
            <a:r>
              <a:rPr lang="en-US" sz="1000" err="1">
                <a:ea typeface="+mn-lt"/>
                <a:cs typeface="+mn-lt"/>
              </a:rPr>
              <a:t>samtalar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egna kanalar i staden for e-post </a:t>
            </a:r>
          </a:p>
          <a:p>
            <a:pPr marL="171450" indent="-171450">
              <a:buFont typeface="Arial"/>
              <a:buChar char="•"/>
            </a:pPr>
            <a:r>
              <a:rPr lang="en-US" sz="1000" err="1">
                <a:ea typeface="+mn-lt"/>
                <a:cs typeface="+mn-lt"/>
              </a:rPr>
              <a:t>Gjer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raske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avklaringar</a:t>
            </a:r>
            <a:r>
              <a:rPr lang="en-US" sz="1000" dirty="0">
                <a:ea typeface="+mn-lt"/>
                <a:cs typeface="+mn-lt"/>
              </a:rPr>
              <a:t>, still spørsmål og del dokument her i staden for epos</a:t>
            </a:r>
            <a:endParaRPr lang="en-US" sz="1000" dirty="0"/>
          </a:p>
          <a:p>
            <a:endParaRPr lang="en-US" sz="1000" b="1" dirty="0"/>
          </a:p>
          <a:p>
            <a:r>
              <a:rPr lang="en-US" sz="1000" b="1" dirty="0">
                <a:ea typeface="+mn-lt"/>
                <a:cs typeface="+mn-lt"/>
              </a:rPr>
              <a:t>Teams </a:t>
            </a:r>
            <a:r>
              <a:rPr lang="en-US" sz="1000" b="1" dirty="0" err="1">
                <a:ea typeface="+mn-lt"/>
                <a:cs typeface="+mn-lt"/>
              </a:rPr>
              <a:t>møter</a:t>
            </a:r>
            <a:r>
              <a:rPr lang="en-US" sz="1000" b="1" dirty="0">
                <a:ea typeface="+mn-lt"/>
                <a:cs typeface="+mn-lt"/>
              </a:rPr>
              <a:t>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Du </a:t>
            </a:r>
            <a:r>
              <a:rPr lang="en-US" sz="1000" err="1">
                <a:ea typeface="+mn-lt"/>
                <a:cs typeface="+mn-lt"/>
              </a:rPr>
              <a:t>kan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bruke</a:t>
            </a:r>
            <a:r>
              <a:rPr lang="en-US" sz="1000" dirty="0">
                <a:ea typeface="+mn-lt"/>
                <a:cs typeface="+mn-lt"/>
              </a:rPr>
              <a:t> teams </a:t>
            </a:r>
            <a:r>
              <a:rPr lang="en-US" sz="1000" err="1">
                <a:ea typeface="+mn-lt"/>
                <a:cs typeface="+mn-lt"/>
              </a:rPr>
              <a:t>til</a:t>
            </a:r>
            <a:r>
              <a:rPr lang="en-US" sz="1000" dirty="0">
                <a:ea typeface="+mn-lt"/>
                <a:cs typeface="+mn-lt"/>
              </a:rPr>
              <a:t> å </a:t>
            </a:r>
            <a:r>
              <a:rPr lang="en-US" sz="1000" err="1">
                <a:ea typeface="+mn-lt"/>
                <a:cs typeface="+mn-lt"/>
              </a:rPr>
              <a:t>køyre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videomøter</a:t>
            </a:r>
            <a:r>
              <a:rPr lang="en-US" sz="1000" dirty="0">
                <a:ea typeface="+mn-lt"/>
                <a:cs typeface="+mn-lt"/>
              </a:rPr>
              <a:t>. Her </a:t>
            </a:r>
            <a:r>
              <a:rPr lang="en-US" sz="1000" err="1">
                <a:ea typeface="+mn-lt"/>
                <a:cs typeface="+mn-lt"/>
              </a:rPr>
              <a:t>kan</a:t>
            </a:r>
            <a:r>
              <a:rPr lang="en-US" sz="1000" dirty="0">
                <a:ea typeface="+mn-lt"/>
                <a:cs typeface="+mn-lt"/>
              </a:rPr>
              <a:t> du </a:t>
            </a:r>
            <a:r>
              <a:rPr lang="en-US" sz="1000" err="1">
                <a:ea typeface="+mn-lt"/>
                <a:cs typeface="+mn-lt"/>
              </a:rPr>
              <a:t>enkelt</a:t>
            </a:r>
            <a:r>
              <a:rPr lang="en-US" sz="1000" dirty="0">
                <a:ea typeface="+mn-lt"/>
                <a:cs typeface="+mn-lt"/>
              </a:rPr>
              <a:t> dele </a:t>
            </a:r>
            <a:r>
              <a:rPr lang="en-US" sz="1000" err="1">
                <a:ea typeface="+mn-lt"/>
                <a:cs typeface="+mn-lt"/>
              </a:rPr>
              <a:t>presentasjonar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dokument</a:t>
            </a:r>
            <a:r>
              <a:rPr lang="en-US" sz="1000" dirty="0">
                <a:ea typeface="+mn-lt"/>
                <a:cs typeface="+mn-lt"/>
              </a:rPr>
              <a:t> med </a:t>
            </a:r>
            <a:r>
              <a:rPr lang="en-US" sz="1000" err="1">
                <a:ea typeface="+mn-lt"/>
                <a:cs typeface="+mn-lt"/>
              </a:rPr>
              <a:t>andre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medan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møtet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pågår</a:t>
            </a:r>
            <a:endParaRPr lang="en-US" sz="1000" dirty="0" err="1">
              <a:ea typeface="+mn-lt"/>
              <a:cs typeface="+mn-lt"/>
            </a:endParaRPr>
          </a:p>
          <a:p>
            <a:r>
              <a:rPr lang="en-US" sz="1000" dirty="0" err="1">
                <a:ea typeface="+mn-lt"/>
                <a:cs typeface="+mn-lt"/>
              </a:rPr>
              <a:t>Møtereferat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blir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ført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på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ein</a:t>
            </a:r>
            <a:r>
              <a:rPr lang="en-US" sz="1000" dirty="0">
                <a:ea typeface="+mn-lt"/>
                <a:cs typeface="+mn-lt"/>
              </a:rPr>
              <a:t> stad </a:t>
            </a:r>
            <a:r>
              <a:rPr lang="en-US" sz="1000" dirty="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blir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gjort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tilgjengeleg</a:t>
            </a:r>
            <a:r>
              <a:rPr lang="en-US" sz="1000" dirty="0">
                <a:ea typeface="+mn-lt"/>
                <a:cs typeface="+mn-lt"/>
              </a:rPr>
              <a:t> for alle med </a:t>
            </a:r>
            <a:r>
              <a:rPr lang="en-US" sz="1000" dirty="0" err="1">
                <a:ea typeface="+mn-lt"/>
                <a:cs typeface="+mn-lt"/>
              </a:rPr>
              <a:t>ein</a:t>
            </a:r>
            <a:r>
              <a:rPr lang="en-US" sz="1000" dirty="0">
                <a:ea typeface="+mn-lt"/>
                <a:cs typeface="+mn-lt"/>
              </a:rPr>
              <a:t> gong</a:t>
            </a:r>
            <a:endParaRPr lang="en-US" sz="1000"/>
          </a:p>
          <a:p>
            <a:pPr marL="171450" indent="-171450">
              <a:buFont typeface="Arial"/>
              <a:buChar char="•"/>
            </a:pPr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ea typeface="+mn-lt"/>
                <a:cs typeface="+mn-lt"/>
              </a:rPr>
              <a:t>Planner </a:t>
            </a:r>
            <a:r>
              <a:rPr lang="en-US" sz="1000" b="1" dirty="0" err="1">
                <a:ea typeface="+mn-lt"/>
                <a:cs typeface="+mn-lt"/>
              </a:rPr>
              <a:t>i</a:t>
            </a:r>
            <a:r>
              <a:rPr lang="en-US" sz="1000" b="1" dirty="0">
                <a:ea typeface="+mn-lt"/>
                <a:cs typeface="+mn-lt"/>
              </a:rPr>
              <a:t> Teams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err="1">
                <a:ea typeface="+mn-lt"/>
                <a:cs typeface="+mn-lt"/>
              </a:rPr>
              <a:t>Oppgåvestyring</a:t>
            </a:r>
            <a:r>
              <a:rPr lang="en-US" sz="1000" dirty="0">
                <a:ea typeface="+mn-lt"/>
                <a:cs typeface="+mn-lt"/>
              </a:rPr>
              <a:t> for </a:t>
            </a:r>
            <a:r>
              <a:rPr lang="en-US" sz="1000" err="1">
                <a:ea typeface="+mn-lt"/>
                <a:cs typeface="+mn-lt"/>
              </a:rPr>
              <a:t>avdeling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eller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prosjekt</a:t>
            </a:r>
            <a:endParaRPr lang="en-US" sz="100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79F511-DB4B-8D10-83AC-E3CBCB10023A}"/>
              </a:ext>
            </a:extLst>
          </p:cNvPr>
          <p:cNvSpPr txBox="1"/>
          <p:nvPr/>
        </p:nvSpPr>
        <p:spPr>
          <a:xfrm>
            <a:off x="6571923" y="888646"/>
            <a:ext cx="2430858" cy="58785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200"/>
          </a:p>
          <a:p>
            <a:pPr lvl="1"/>
            <a:r>
              <a:rPr lang="en-US" sz="1200" b="1" dirty="0" err="1"/>
              <a:t>Fagsystem</a:t>
            </a:r>
            <a:endParaRPr lang="en-US" sz="1200" b="1"/>
          </a:p>
          <a:p>
            <a:endParaRPr lang="en-US" sz="1000" dirty="0"/>
          </a:p>
          <a:p>
            <a:r>
              <a:rPr lang="en-US" sz="1000" err="1">
                <a:ea typeface="+mn-lt"/>
                <a:cs typeface="+mn-lt"/>
              </a:rPr>
              <a:t>Saksbehandling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skjer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inne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fagsystema</a:t>
            </a:r>
            <a:r>
              <a:rPr lang="en-US" sz="1000" dirty="0">
                <a:ea typeface="+mn-lt"/>
                <a:cs typeface="+mn-lt"/>
              </a:rPr>
              <a:t> </a:t>
            </a: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ea typeface="+mn-lt"/>
                <a:cs typeface="+mn-lt"/>
              </a:rPr>
              <a:t>Sak- </a:t>
            </a:r>
            <a:r>
              <a:rPr lang="en-US" sz="1000" b="1" dirty="0" err="1">
                <a:ea typeface="+mn-lt"/>
                <a:cs typeface="+mn-lt"/>
              </a:rPr>
              <a:t>arkiv</a:t>
            </a:r>
            <a:r>
              <a:rPr lang="en-US" sz="1000" b="1" dirty="0">
                <a:ea typeface="+mn-lt"/>
                <a:cs typeface="+mn-lt"/>
              </a:rPr>
              <a:t> system</a:t>
            </a:r>
            <a:r>
              <a:rPr lang="en-US" sz="1000" dirty="0">
                <a:ea typeface="+mn-lt"/>
                <a:cs typeface="+mn-lt"/>
              </a:rPr>
              <a:t> </a:t>
            </a:r>
          </a:p>
          <a:p>
            <a:pPr marL="171450" indent="-171450">
              <a:buFont typeface="Arial"/>
              <a:buChar char="•"/>
            </a:pPr>
            <a:r>
              <a:rPr lang="en-US" sz="1000" err="1">
                <a:ea typeface="+mn-lt"/>
                <a:cs typeface="+mn-lt"/>
              </a:rPr>
              <a:t>Inngåande</a:t>
            </a:r>
            <a:r>
              <a:rPr lang="en-US" sz="1000" dirty="0">
                <a:ea typeface="+mn-lt"/>
                <a:cs typeface="+mn-lt"/>
              </a:rPr>
              <a:t> post, </a:t>
            </a:r>
            <a:r>
              <a:rPr lang="en-US" sz="1000" err="1">
                <a:ea typeface="+mn-lt"/>
                <a:cs typeface="+mn-lt"/>
              </a:rPr>
              <a:t>offentleg</a:t>
            </a:r>
            <a:r>
              <a:rPr lang="en-US" sz="1000" dirty="0">
                <a:ea typeface="+mn-lt"/>
                <a:cs typeface="+mn-lt"/>
              </a:rPr>
              <a:t> journal, </a:t>
            </a:r>
            <a:r>
              <a:rPr lang="en-US" sz="1000" err="1">
                <a:ea typeface="+mn-lt"/>
                <a:cs typeface="+mn-lt"/>
              </a:rPr>
              <a:t>utvalsbehandling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err="1">
                <a:ea typeface="+mn-lt"/>
                <a:cs typeface="+mn-lt"/>
              </a:rPr>
              <a:t>offisielle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dokument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som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blir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publisert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på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innsynsløysinga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på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heimesidene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err="1">
                <a:ea typeface="+mn-lt"/>
                <a:cs typeface="+mn-lt"/>
              </a:rPr>
              <a:t>saksbehandling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på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fleire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områder</a:t>
            </a:r>
            <a:r>
              <a:rPr lang="en-US" sz="1000" dirty="0">
                <a:ea typeface="+mn-lt"/>
                <a:cs typeface="+mn-lt"/>
              </a:rPr>
              <a:t> </a:t>
            </a:r>
          </a:p>
          <a:p>
            <a:pPr marL="171450" indent="-171450">
              <a:buFont typeface="Arial"/>
              <a:buChar char="•"/>
            </a:pPr>
            <a:endParaRPr lang="en-US" sz="1000" b="1" dirty="0">
              <a:ea typeface="+mn-lt"/>
              <a:cs typeface="+mn-lt"/>
            </a:endParaRPr>
          </a:p>
          <a:p>
            <a:r>
              <a:rPr lang="en-US" sz="1000" b="1" dirty="0">
                <a:ea typeface="+mn-lt"/>
                <a:cs typeface="+mn-lt"/>
              </a:rPr>
              <a:t>Visma Enterprise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err="1">
                <a:ea typeface="+mn-lt"/>
                <a:cs typeface="+mn-lt"/>
              </a:rPr>
              <a:t>Administrasjon</a:t>
            </a:r>
            <a:r>
              <a:rPr lang="en-US" sz="1000" dirty="0">
                <a:ea typeface="+mn-lt"/>
                <a:cs typeface="+mn-lt"/>
              </a:rPr>
              <a:t> av personal, </a:t>
            </a:r>
            <a:r>
              <a:rPr lang="en-US" sz="1000" dirty="0" err="1">
                <a:ea typeface="+mn-lt"/>
                <a:cs typeface="+mn-lt"/>
              </a:rPr>
              <a:t>lønn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økonomi</a:t>
            </a:r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b="1" dirty="0">
                <a:ea typeface="+mn-lt"/>
                <a:cs typeface="+mn-lt"/>
              </a:rPr>
              <a:t>Vigilo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Skule- </a:t>
            </a:r>
            <a:r>
              <a:rPr lang="en-US" sz="100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barnehageadministrativt</a:t>
            </a:r>
            <a:r>
              <a:rPr lang="en-US" sz="1000" dirty="0">
                <a:ea typeface="+mn-lt"/>
                <a:cs typeface="+mn-lt"/>
              </a:rPr>
              <a:t> system </a:t>
            </a:r>
            <a:r>
              <a:rPr lang="en-US" sz="1000" err="1">
                <a:ea typeface="+mn-lt"/>
                <a:cs typeface="+mn-lt"/>
              </a:rPr>
              <a:t>lagrar</a:t>
            </a:r>
            <a:r>
              <a:rPr lang="en-US" sz="1000" dirty="0">
                <a:ea typeface="+mn-lt"/>
                <a:cs typeface="+mn-lt"/>
              </a:rPr>
              <a:t> relevant </a:t>
            </a:r>
            <a:r>
              <a:rPr lang="en-US" sz="1000" err="1">
                <a:ea typeface="+mn-lt"/>
                <a:cs typeface="+mn-lt"/>
              </a:rPr>
              <a:t>informasjon</a:t>
            </a:r>
            <a:endParaRPr lang="en-US" sz="1000"/>
          </a:p>
          <a:p>
            <a:endParaRPr lang="en-US" sz="1000" dirty="0"/>
          </a:p>
          <a:p>
            <a:r>
              <a:rPr lang="en-US" sz="1000" b="1" dirty="0" err="1">
                <a:ea typeface="+mn-lt"/>
                <a:cs typeface="+mn-lt"/>
              </a:rPr>
              <a:t>Kvalitetssystem</a:t>
            </a:r>
            <a:r>
              <a:rPr lang="en-US" sz="1000" dirty="0">
                <a:ea typeface="+mn-lt"/>
                <a:cs typeface="+mn-lt"/>
              </a:rPr>
              <a:t>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Avvisksmeldingssystem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kvalitetsdokumentasjon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prosedyrer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reglement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varsling</a:t>
            </a:r>
            <a:endParaRPr lang="en-US" sz="1000" dirty="0"/>
          </a:p>
          <a:p>
            <a:pPr marL="171450" indent="-171450">
              <a:buFont typeface="Arial"/>
              <a:buChar char="•"/>
            </a:pPr>
            <a:endParaRPr lang="en-US" sz="1000" dirty="0"/>
          </a:p>
          <a:p>
            <a:r>
              <a:rPr lang="en-US" sz="1000" err="1">
                <a:ea typeface="+mn-lt"/>
                <a:cs typeface="+mn-lt"/>
              </a:rPr>
              <a:t>Ulike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fagsystem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som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Helseplattformen</a:t>
            </a:r>
            <a:r>
              <a:rPr lang="en-US" sz="1000" dirty="0">
                <a:ea typeface="+mn-lt"/>
                <a:cs typeface="+mn-lt"/>
              </a:rPr>
              <a:t>, Modulus, </a:t>
            </a:r>
            <a:r>
              <a:rPr lang="en-US" sz="1000" err="1">
                <a:ea typeface="+mn-lt"/>
                <a:cs typeface="+mn-lt"/>
              </a:rPr>
              <a:t>fagsystem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innanfor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teknisk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sektor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etc</a:t>
            </a:r>
            <a:r>
              <a:rPr lang="en-US" sz="1000" dirty="0">
                <a:ea typeface="+mn-lt"/>
                <a:cs typeface="+mn-lt"/>
              </a:rPr>
              <a:t>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err="1">
                <a:ea typeface="+mn-lt"/>
                <a:cs typeface="+mn-lt"/>
              </a:rPr>
              <a:t>Saksbehandling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dokumentasjon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samsvar</a:t>
            </a:r>
            <a:r>
              <a:rPr lang="en-US" sz="1000" dirty="0">
                <a:ea typeface="+mn-lt"/>
                <a:cs typeface="+mn-lt"/>
              </a:rPr>
              <a:t> med </a:t>
            </a:r>
            <a:r>
              <a:rPr lang="en-US" sz="1000" dirty="0" err="1">
                <a:ea typeface="+mn-lt"/>
                <a:cs typeface="+mn-lt"/>
              </a:rPr>
              <a:t>dei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faglege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behova</a:t>
            </a:r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err="1">
                <a:ea typeface="+mn-lt"/>
                <a:cs typeface="+mn-lt"/>
              </a:rPr>
              <a:t>Merknad</a:t>
            </a:r>
            <a:r>
              <a:rPr lang="en-US" sz="1000" dirty="0">
                <a:ea typeface="+mn-lt"/>
                <a:cs typeface="+mn-lt"/>
              </a:rPr>
              <a:t>: </a:t>
            </a:r>
            <a:r>
              <a:rPr lang="en-US" sz="1000" err="1">
                <a:ea typeface="+mn-lt"/>
                <a:cs typeface="+mn-lt"/>
              </a:rPr>
              <a:t>Fagsystem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som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ikkje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har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ei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godkjent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arkivkjerne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må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lagre</a:t>
            </a:r>
            <a:r>
              <a:rPr lang="en-US" sz="1000" dirty="0">
                <a:ea typeface="+mn-lt"/>
                <a:cs typeface="+mn-lt"/>
              </a:rPr>
              <a:t>/</a:t>
            </a:r>
            <a:r>
              <a:rPr lang="en-US" sz="1000" err="1">
                <a:ea typeface="+mn-lt"/>
                <a:cs typeface="+mn-lt"/>
              </a:rPr>
              <a:t>overføre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dokumentasjon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til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godkjent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arkivkjerne</a:t>
            </a:r>
            <a:endParaRPr lang="en-US" sz="1000" err="1"/>
          </a:p>
          <a:p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C79042-C689-0EDD-AAA3-40ABB268A5AA}"/>
              </a:ext>
            </a:extLst>
          </p:cNvPr>
          <p:cNvSpPr txBox="1"/>
          <p:nvPr/>
        </p:nvSpPr>
        <p:spPr>
          <a:xfrm>
            <a:off x="9550586" y="890405"/>
            <a:ext cx="2000171" cy="58788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1200" dirty="0"/>
          </a:p>
          <a:p>
            <a:pPr algn="ctr"/>
            <a:r>
              <a:rPr lang="en-US" sz="1200" b="1" dirty="0" err="1"/>
              <a:t>Intranett</a:t>
            </a:r>
            <a:endParaRPr lang="en-US" b="1"/>
          </a:p>
          <a:p>
            <a:pPr algn="ctr"/>
            <a:endParaRPr lang="en-US" sz="1200" b="1" dirty="0">
              <a:ea typeface="+mn-lt"/>
              <a:cs typeface="+mn-lt"/>
            </a:endParaRPr>
          </a:p>
          <a:p>
            <a:pPr marL="171450" indent="-171450" algn="ctr">
              <a:buFont typeface="Arial"/>
              <a:buChar char="•"/>
            </a:pPr>
            <a:r>
              <a:rPr lang="en-US" sz="1000" err="1">
                <a:ea typeface="+mn-lt"/>
                <a:cs typeface="+mn-lt"/>
              </a:rPr>
              <a:t>Nyheiter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og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informasjon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err="1">
                <a:ea typeface="+mn-lt"/>
                <a:cs typeface="+mn-lt"/>
              </a:rPr>
              <a:t>til</a:t>
            </a:r>
            <a:r>
              <a:rPr lang="en-US" sz="1000" dirty="0">
                <a:ea typeface="+mn-lt"/>
                <a:cs typeface="+mn-lt"/>
              </a:rPr>
              <a:t> den </a:t>
            </a:r>
            <a:r>
              <a:rPr lang="en-US" sz="1000" err="1">
                <a:ea typeface="+mn-lt"/>
                <a:cs typeface="+mn-lt"/>
              </a:rPr>
              <a:t>tilsette</a:t>
            </a:r>
            <a:endParaRPr lang="en-US" sz="100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4466B8-2743-8FB9-69D2-417180F70F9C}"/>
              </a:ext>
            </a:extLst>
          </p:cNvPr>
          <p:cNvSpPr txBox="1"/>
          <p:nvPr/>
        </p:nvSpPr>
        <p:spPr>
          <a:xfrm>
            <a:off x="3676698" y="-2880"/>
            <a:ext cx="48392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  <a:p>
            <a:pPr algn="ctr"/>
            <a:r>
              <a:rPr lang="en-US" b="1" err="1"/>
              <a:t>Dokumentlagring</a:t>
            </a:r>
            <a:r>
              <a:rPr lang="en-US" b="1" dirty="0"/>
              <a:t> – </a:t>
            </a:r>
            <a:r>
              <a:rPr lang="en-US" b="1" err="1"/>
              <a:t>kva</a:t>
            </a:r>
            <a:r>
              <a:rPr lang="en-US" b="1" dirty="0"/>
              <a:t> </a:t>
            </a:r>
            <a:r>
              <a:rPr lang="en-US" b="1" err="1"/>
              <a:t>skal</a:t>
            </a:r>
            <a:r>
              <a:rPr lang="en-US" b="1" dirty="0"/>
              <a:t> </a:t>
            </a:r>
            <a:r>
              <a:rPr lang="en-US" b="1" err="1"/>
              <a:t>eg</a:t>
            </a:r>
            <a:r>
              <a:rPr lang="en-US" b="1" dirty="0"/>
              <a:t> </a:t>
            </a:r>
            <a:r>
              <a:rPr lang="en-US" b="1" err="1"/>
              <a:t>bruke</a:t>
            </a:r>
            <a:r>
              <a:rPr lang="en-US" b="1" dirty="0"/>
              <a:t> </a:t>
            </a:r>
            <a:r>
              <a:rPr lang="en-US" b="1" err="1"/>
              <a:t>når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99cba6-8d23-4b0b-b815-979f444649a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BF412AF9AC3A4E91BD5B7002F1FF24" ma:contentTypeVersion="14" ma:contentTypeDescription="Opprett et nytt dokument." ma:contentTypeScope="" ma:versionID="4f5f6d2faab714f9d518b7ce68005caa">
  <xsd:schema xmlns:xsd="http://www.w3.org/2001/XMLSchema" xmlns:xs="http://www.w3.org/2001/XMLSchema" xmlns:p="http://schemas.microsoft.com/office/2006/metadata/properties" xmlns:ns2="c199cba6-8d23-4b0b-b815-979f444649a9" xmlns:ns3="ba7d8406-b0d0-4dac-9116-d9fd7c6cf661" targetNamespace="http://schemas.microsoft.com/office/2006/metadata/properties" ma:root="true" ma:fieldsID="118f23d453720c1e97f76c40359bf16a" ns2:_="" ns3:_="">
    <xsd:import namespace="c199cba6-8d23-4b0b-b815-979f444649a9"/>
    <xsd:import namespace="ba7d8406-b0d0-4dac-9116-d9fd7c6cf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9cba6-8d23-4b0b-b815-979f444649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emerkelapper" ma:readOnly="false" ma:fieldId="{5cf76f15-5ced-4ddc-b409-7134ff3c332f}" ma:taxonomyMulti="true" ma:sspId="7264e4d1-8c4c-40a1-a637-22a8fbccee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7d8406-b0d0-4dac-9116-d9fd7c6cf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DEC768-AF5B-490D-909B-EB0A256751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ADFB6F-8108-4F4F-9176-C6E4C05767B9}">
  <ds:schemaRefs>
    <ds:schemaRef ds:uri="http://schemas.microsoft.com/office/2006/metadata/properties"/>
    <ds:schemaRef ds:uri="http://schemas.microsoft.com/office/infopath/2007/PartnerControls"/>
    <ds:schemaRef ds:uri="c199cba6-8d23-4b0b-b815-979f444649a9"/>
  </ds:schemaRefs>
</ds:datastoreItem>
</file>

<file path=customXml/itemProps3.xml><?xml version="1.0" encoding="utf-8"?>
<ds:datastoreItem xmlns:ds="http://schemas.openxmlformats.org/officeDocument/2006/customXml" ds:itemID="{4C339AB9-34C1-4309-A283-54F8204E992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236</cp:revision>
  <dcterms:created xsi:type="dcterms:W3CDTF">2025-01-08T09:37:26Z</dcterms:created>
  <dcterms:modified xsi:type="dcterms:W3CDTF">2025-01-08T10:21:15Z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0x01010012BF412AF9AC3A4E91BD5B7002F1FF24</vt:lpwstr>
  </property>
  <property fmtid="{D5CDD505-2E9C-101B-9397-08002B2CF9AE}" pid="3" name="MediaServiceImageTags">
    <vt:lpwstr/>
  </property>
</Properties>
</file>