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1"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691813" cy="7559675"/>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735">
          <p15:clr>
            <a:srgbClr val="9AA0A6"/>
          </p15:clr>
        </p15:guide>
        <p15:guide id="2" pos="6525">
          <p15:clr>
            <a:srgbClr val="9AA0A6"/>
          </p15:clr>
        </p15:guide>
        <p15:guide id="3" orient="horz" pos="4433">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7A669C3-97DE-4EDD-AFAF-9E118D3BF72D}">
  <a:tblStyle styleId="{F7A669C3-97DE-4EDD-AFAF-9E118D3BF72D}" styleName="Table_0">
    <a:wholeTbl>
      <a:tcTxStyle b="off" i="off">
        <a:font>
          <a:latin typeface="Arial"/>
          <a:ea typeface="Arial"/>
          <a:cs typeface="Arial"/>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16D0A53-9C05-445B-877C-C2B66FF4C5B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30" y="-72"/>
      </p:cViewPr>
      <p:guideLst>
        <p:guide pos="4735"/>
        <p:guide pos="6525"/>
        <p:guide orient="horz" pos="44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1: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8" name="Google Shape;37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145bb14579d_0_45: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145bb14579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145f84274af_0_0: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145f84274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g145bb14579d_0_55: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8" name="Google Shape;508;g145bb14579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Google Shape;513;g1457d1b1f27_0_1099: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4" name="Google Shape;514;g1457d1b1f27_0_10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5"/>
        <p:cNvGrpSpPr/>
        <p:nvPr/>
      </p:nvGrpSpPr>
      <p:grpSpPr>
        <a:xfrm>
          <a:off x="0" y="0"/>
          <a:ext cx="0" cy="0"/>
          <a:chOff x="0" y="0"/>
          <a:chExt cx="0" cy="0"/>
        </a:xfrm>
      </p:grpSpPr>
      <p:sp>
        <p:nvSpPr>
          <p:cNvPr id="556" name="Google Shape;556;g1457d1b1f27_0_1226: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7" name="Google Shape;557;g1457d1b1f27_0_12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g1457d1b1f27_0_821: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4" name="Google Shape;384;g1457d1b1f27_0_8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145b6161f43_0_1: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145b6161f4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1457d1b1f27_0_87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1457d1b1f27_0_8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1380aa9b582_0_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 name="Google Shape;405;g1380aa9b58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145bb14579d_0_3: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145bb14579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1457d1b1f27_0_1139: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1457d1b1f27_0_1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g145bb14579d_0_6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0" name="Google Shape;470;g145bb14579d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g145bb14579d_0_34:notes"/>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0" name="Google Shape;490;g145bb14579d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title">
  <p:cSld name="TITLE">
    <p:spTree>
      <p:nvGrpSpPr>
        <p:cNvPr id="1" name="Shape 16"/>
        <p:cNvGrpSpPr/>
        <p:nvPr/>
      </p:nvGrpSpPr>
      <p:grpSpPr>
        <a:xfrm>
          <a:off x="0" y="0"/>
          <a:ext cx="0" cy="0"/>
          <a:chOff x="0" y="0"/>
          <a:chExt cx="0" cy="0"/>
        </a:xfrm>
      </p:grpSpPr>
      <p:sp>
        <p:nvSpPr>
          <p:cNvPr id="17" name="Google Shape;17;p2"/>
          <p:cNvSpPr txBox="1"/>
          <p:nvPr/>
        </p:nvSpPr>
        <p:spPr>
          <a:xfrm>
            <a:off x="1142050" y="1979900"/>
            <a:ext cx="479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Kapittel 3 - Forside">
  <p:cSld name="TITLE_AND_BODY_2">
    <p:spTree>
      <p:nvGrpSpPr>
        <p:cNvPr id="1" name="Shape 68"/>
        <p:cNvGrpSpPr/>
        <p:nvPr/>
      </p:nvGrpSpPr>
      <p:grpSpPr>
        <a:xfrm>
          <a:off x="0" y="0"/>
          <a:ext cx="0" cy="0"/>
          <a:chOff x="0" y="0"/>
          <a:chExt cx="0" cy="0"/>
        </a:xfrm>
      </p:grpSpPr>
      <p:sp>
        <p:nvSpPr>
          <p:cNvPr id="69" name="Google Shape;69;p11"/>
          <p:cNvSpPr/>
          <p:nvPr/>
        </p:nvSpPr>
        <p:spPr>
          <a:xfrm>
            <a:off x="456000" y="600"/>
            <a:ext cx="5118000" cy="7560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11"/>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 name="Google Shape;71;p11"/>
          <p:cNvSpPr/>
          <p:nvPr/>
        </p:nvSpPr>
        <p:spPr>
          <a:xfrm>
            <a:off x="27870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3</a:t>
            </a:r>
            <a:endParaRPr sz="2100" b="1" i="0" u="none" strike="noStrike" cap="none">
              <a:solidFill>
                <a:srgbClr val="FFFFFF"/>
              </a:solidFill>
              <a:latin typeface="Arial"/>
              <a:ea typeface="Arial"/>
              <a:cs typeface="Arial"/>
              <a:sym typeface="Arial"/>
            </a:endParaRPr>
          </a:p>
        </p:txBody>
      </p:sp>
      <p:sp>
        <p:nvSpPr>
          <p:cNvPr id="72" name="Google Shape;72;p11"/>
          <p:cNvSpPr/>
          <p:nvPr/>
        </p:nvSpPr>
        <p:spPr>
          <a:xfrm>
            <a:off x="0" y="2280075"/>
            <a:ext cx="4632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3</a:t>
            </a:r>
            <a:endParaRPr sz="1700" b="1" i="0" u="none" strike="noStrike" cap="none">
              <a:solidFill>
                <a:srgbClr val="FFFFFF"/>
              </a:solidFill>
              <a:latin typeface="Arial"/>
              <a:ea typeface="Arial"/>
              <a:cs typeface="Arial"/>
              <a:sym typeface="Arial"/>
            </a:endParaRPr>
          </a:p>
        </p:txBody>
      </p:sp>
      <p:sp>
        <p:nvSpPr>
          <p:cNvPr id="73" name="Google Shape;73;p11"/>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Kapittel 3 - 1 spalte">
  <p:cSld name="CUSTOM_3">
    <p:spTree>
      <p:nvGrpSpPr>
        <p:cNvPr id="1" name="Shape 74"/>
        <p:cNvGrpSpPr/>
        <p:nvPr/>
      </p:nvGrpSpPr>
      <p:grpSpPr>
        <a:xfrm>
          <a:off x="0" y="0"/>
          <a:ext cx="0" cy="0"/>
          <a:chOff x="0" y="0"/>
          <a:chExt cx="0" cy="0"/>
        </a:xfrm>
      </p:grpSpPr>
      <p:sp>
        <p:nvSpPr>
          <p:cNvPr id="75" name="Google Shape;75;p12"/>
          <p:cNvSpPr/>
          <p:nvPr/>
        </p:nvSpPr>
        <p:spPr>
          <a:xfrm>
            <a:off x="0" y="2280075"/>
            <a:ext cx="4554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3</a:t>
            </a:r>
            <a:endParaRPr sz="1700" b="1" i="0" u="none" strike="noStrike" cap="none">
              <a:solidFill>
                <a:srgbClr val="FFFFFF"/>
              </a:solidFill>
              <a:latin typeface="Arial"/>
              <a:ea typeface="Arial"/>
              <a:cs typeface="Arial"/>
              <a:sym typeface="Arial"/>
            </a:endParaRPr>
          </a:p>
        </p:txBody>
      </p:sp>
      <p:sp>
        <p:nvSpPr>
          <p:cNvPr id="76" name="Google Shape;76;p12"/>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77" name="Google Shape;77;p12"/>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78" name="Google Shape;78;p12"/>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Kapittel 4 - Forside">
  <p:cSld name="TITLE_AND_BODY_1_1">
    <p:spTree>
      <p:nvGrpSpPr>
        <p:cNvPr id="1" name="Shape 79"/>
        <p:cNvGrpSpPr/>
        <p:nvPr/>
      </p:nvGrpSpPr>
      <p:grpSpPr>
        <a:xfrm>
          <a:off x="0" y="0"/>
          <a:ext cx="0" cy="0"/>
          <a:chOff x="0" y="0"/>
          <a:chExt cx="0" cy="0"/>
        </a:xfrm>
      </p:grpSpPr>
      <p:sp>
        <p:nvSpPr>
          <p:cNvPr id="80" name="Google Shape;80;p13"/>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13"/>
          <p:cNvSpPr/>
          <p:nvPr/>
        </p:nvSpPr>
        <p:spPr>
          <a:xfrm>
            <a:off x="5574000" y="900"/>
            <a:ext cx="5118000" cy="7560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3"/>
          <p:cNvSpPr/>
          <p:nvPr/>
        </p:nvSpPr>
        <p:spPr>
          <a:xfrm>
            <a:off x="7905000" y="2514675"/>
            <a:ext cx="456000" cy="456000"/>
          </a:xfrm>
          <a:prstGeom prst="rect">
            <a:avLst/>
          </a:prstGeom>
          <a:noFill/>
          <a:ln w="9525" cap="flat" cmpd="sng">
            <a:solidFill>
              <a:srgbClr val="2D2D2D"/>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2D2D2D"/>
                </a:solidFill>
                <a:latin typeface="Arial"/>
                <a:ea typeface="Arial"/>
                <a:cs typeface="Arial"/>
                <a:sym typeface="Arial"/>
              </a:rPr>
              <a:t>4</a:t>
            </a:r>
            <a:endParaRPr sz="2100" b="1" i="0" u="none" strike="noStrike" cap="none">
              <a:solidFill>
                <a:srgbClr val="2D2D2D"/>
              </a:solidFill>
              <a:latin typeface="Arial"/>
              <a:ea typeface="Arial"/>
              <a:cs typeface="Arial"/>
              <a:sym typeface="Arial"/>
            </a:endParaRPr>
          </a:p>
        </p:txBody>
      </p:sp>
      <p:sp>
        <p:nvSpPr>
          <p:cNvPr id="83" name="Google Shape;83;p13"/>
          <p:cNvSpPr/>
          <p:nvPr/>
        </p:nvSpPr>
        <p:spPr>
          <a:xfrm>
            <a:off x="0" y="2736075"/>
            <a:ext cx="4632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4</a:t>
            </a:r>
            <a:endParaRPr sz="1700" b="1" i="0" u="none" strike="noStrike" cap="none">
              <a:solidFill>
                <a:srgbClr val="2D2D2D"/>
              </a:solidFill>
              <a:latin typeface="Arial"/>
              <a:ea typeface="Arial"/>
              <a:cs typeface="Arial"/>
              <a:sym typeface="Arial"/>
            </a:endParaRPr>
          </a:p>
        </p:txBody>
      </p:sp>
      <p:sp>
        <p:nvSpPr>
          <p:cNvPr id="84" name="Google Shape;84;p13"/>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Kapittel 4 - 1 spalte">
  <p:cSld name="CUSTOM_4">
    <p:spTree>
      <p:nvGrpSpPr>
        <p:cNvPr id="1" name="Shape 85"/>
        <p:cNvGrpSpPr/>
        <p:nvPr/>
      </p:nvGrpSpPr>
      <p:grpSpPr>
        <a:xfrm>
          <a:off x="0" y="0"/>
          <a:ext cx="0" cy="0"/>
          <a:chOff x="0" y="0"/>
          <a:chExt cx="0" cy="0"/>
        </a:xfrm>
      </p:grpSpPr>
      <p:sp>
        <p:nvSpPr>
          <p:cNvPr id="86" name="Google Shape;86;p14"/>
          <p:cNvSpPr/>
          <p:nvPr/>
        </p:nvSpPr>
        <p:spPr>
          <a:xfrm>
            <a:off x="0" y="2736075"/>
            <a:ext cx="4554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4</a:t>
            </a:r>
            <a:endParaRPr sz="1700" b="1" i="0" u="none" strike="noStrike" cap="none">
              <a:solidFill>
                <a:srgbClr val="2D2D2D"/>
              </a:solidFill>
              <a:latin typeface="Arial"/>
              <a:ea typeface="Arial"/>
              <a:cs typeface="Arial"/>
              <a:sym typeface="Arial"/>
            </a:endParaRPr>
          </a:p>
        </p:txBody>
      </p:sp>
      <p:sp>
        <p:nvSpPr>
          <p:cNvPr id="87" name="Google Shape;87;p14"/>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88" name="Google Shape;88;p14"/>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89" name="Google Shape;89;p14"/>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kside" type="titleOnly">
  <p:cSld name="TITLE_ONLY">
    <p:spTree>
      <p:nvGrpSpPr>
        <p:cNvPr id="1" name="Shape 90"/>
        <p:cNvGrpSpPr/>
        <p:nvPr/>
      </p:nvGrpSpPr>
      <p:grpSpPr>
        <a:xfrm>
          <a:off x="0" y="0"/>
          <a:ext cx="0" cy="0"/>
          <a:chOff x="0" y="0"/>
          <a:chExt cx="0" cy="0"/>
        </a:xfrm>
      </p:grpSpPr>
      <p:sp>
        <p:nvSpPr>
          <p:cNvPr id="91" name="Google Shape;91;p15"/>
          <p:cNvSpPr/>
          <p:nvPr/>
        </p:nvSpPr>
        <p:spPr>
          <a:xfrm>
            <a:off x="0" y="0"/>
            <a:ext cx="10692000" cy="7560000"/>
          </a:xfrm>
          <a:prstGeom prst="rect">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92" name="Google Shape;92;p15"/>
          <p:cNvPicPr preferRelativeResize="0"/>
          <p:nvPr/>
        </p:nvPicPr>
        <p:blipFill rotWithShape="1">
          <a:blip r:embed="rId2">
            <a:alphaModFix/>
          </a:blip>
          <a:srcRect/>
          <a:stretch/>
        </p:blipFill>
        <p:spPr>
          <a:xfrm>
            <a:off x="4797988" y="2900925"/>
            <a:ext cx="1096024" cy="831750"/>
          </a:xfrm>
          <a:prstGeom prst="rect">
            <a:avLst/>
          </a:prstGeom>
          <a:noFill/>
          <a:ln>
            <a:noFill/>
          </a:ln>
        </p:spPr>
      </p:pic>
      <p:sp>
        <p:nvSpPr>
          <p:cNvPr id="93" name="Google Shape;93;p15"/>
          <p:cNvSpPr txBox="1"/>
          <p:nvPr/>
        </p:nvSpPr>
        <p:spPr>
          <a:xfrm>
            <a:off x="1498625" y="5508025"/>
            <a:ext cx="1539300" cy="2532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950"/>
              <a:buFont typeface="Arial"/>
              <a:buNone/>
            </a:pPr>
            <a:r>
              <a:rPr lang="en" sz="950" b="0" i="0" u="none" strike="noStrike" cap="none">
                <a:solidFill>
                  <a:srgbClr val="FFFFFF"/>
                </a:solidFill>
                <a:latin typeface="Arial"/>
                <a:ea typeface="Arial"/>
                <a:cs typeface="Arial"/>
                <a:sym typeface="Arial"/>
              </a:rPr>
              <a:t>Act with integrity</a:t>
            </a:r>
            <a:endParaRPr sz="950" b="0" i="0" u="none" strike="noStrike" cap="none">
              <a:solidFill>
                <a:srgbClr val="FFFFFF"/>
              </a:solidFill>
              <a:latin typeface="Arial"/>
              <a:ea typeface="Arial"/>
              <a:cs typeface="Arial"/>
              <a:sym typeface="Arial"/>
            </a:endParaRPr>
          </a:p>
        </p:txBody>
      </p:sp>
      <p:sp>
        <p:nvSpPr>
          <p:cNvPr id="94" name="Google Shape;94;p15"/>
          <p:cNvSpPr txBox="1"/>
          <p:nvPr/>
        </p:nvSpPr>
        <p:spPr>
          <a:xfrm>
            <a:off x="3037574" y="5508025"/>
            <a:ext cx="1539300" cy="2532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950"/>
              <a:buFont typeface="Arial"/>
              <a:buNone/>
            </a:pPr>
            <a:r>
              <a:rPr lang="en" sz="950" b="0" i="0" u="none" strike="noStrike" cap="none">
                <a:solidFill>
                  <a:srgbClr val="FFFFFF"/>
                </a:solidFill>
                <a:latin typeface="Arial"/>
                <a:ea typeface="Arial"/>
                <a:cs typeface="Arial"/>
                <a:sym typeface="Arial"/>
              </a:rPr>
              <a:t>Make a difference</a:t>
            </a:r>
            <a:endParaRPr sz="950" b="0" i="0" u="none" strike="noStrike" cap="none">
              <a:solidFill>
                <a:srgbClr val="FFFFFF"/>
              </a:solidFill>
              <a:latin typeface="Arial"/>
              <a:ea typeface="Arial"/>
              <a:cs typeface="Arial"/>
              <a:sym typeface="Arial"/>
            </a:endParaRPr>
          </a:p>
        </p:txBody>
      </p:sp>
      <p:sp>
        <p:nvSpPr>
          <p:cNvPr id="95" name="Google Shape;95;p15"/>
          <p:cNvSpPr txBox="1"/>
          <p:nvPr/>
        </p:nvSpPr>
        <p:spPr>
          <a:xfrm>
            <a:off x="4576524" y="5508025"/>
            <a:ext cx="1539300" cy="2532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950"/>
              <a:buFont typeface="Arial"/>
              <a:buNone/>
            </a:pPr>
            <a:r>
              <a:rPr lang="en" sz="950" b="0" i="0" u="none" strike="noStrike" cap="none">
                <a:solidFill>
                  <a:srgbClr val="FFFFFF"/>
                </a:solidFill>
                <a:latin typeface="Arial"/>
                <a:ea typeface="Arial"/>
                <a:cs typeface="Arial"/>
                <a:sym typeface="Arial"/>
              </a:rPr>
              <a:t>Care</a:t>
            </a:r>
            <a:endParaRPr sz="950" b="0" i="0" u="none" strike="noStrike" cap="none">
              <a:solidFill>
                <a:srgbClr val="FFFFFF"/>
              </a:solidFill>
              <a:latin typeface="Arial"/>
              <a:ea typeface="Arial"/>
              <a:cs typeface="Arial"/>
              <a:sym typeface="Arial"/>
            </a:endParaRPr>
          </a:p>
        </p:txBody>
      </p:sp>
      <p:sp>
        <p:nvSpPr>
          <p:cNvPr id="96" name="Google Shape;96;p15"/>
          <p:cNvSpPr txBox="1"/>
          <p:nvPr/>
        </p:nvSpPr>
        <p:spPr>
          <a:xfrm>
            <a:off x="6115474" y="5508025"/>
            <a:ext cx="1539300" cy="2532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950"/>
              <a:buFont typeface="Arial"/>
              <a:buNone/>
            </a:pPr>
            <a:r>
              <a:rPr lang="en" sz="950" b="0" i="0" u="none" strike="noStrike" cap="none">
                <a:solidFill>
                  <a:srgbClr val="FFFFFF"/>
                </a:solidFill>
                <a:latin typeface="Arial"/>
                <a:ea typeface="Arial"/>
                <a:cs typeface="Arial"/>
                <a:sym typeface="Arial"/>
              </a:rPr>
              <a:t>Work together</a:t>
            </a:r>
            <a:endParaRPr sz="950" b="0" i="0" u="none" strike="noStrike" cap="none">
              <a:solidFill>
                <a:srgbClr val="FFFFFF"/>
              </a:solidFill>
              <a:latin typeface="Arial"/>
              <a:ea typeface="Arial"/>
              <a:cs typeface="Arial"/>
              <a:sym typeface="Arial"/>
            </a:endParaRPr>
          </a:p>
        </p:txBody>
      </p:sp>
      <p:sp>
        <p:nvSpPr>
          <p:cNvPr id="97" name="Google Shape;97;p15"/>
          <p:cNvSpPr txBox="1"/>
          <p:nvPr/>
        </p:nvSpPr>
        <p:spPr>
          <a:xfrm>
            <a:off x="7654424" y="5508025"/>
            <a:ext cx="1539300" cy="2532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950"/>
              <a:buFont typeface="Arial"/>
              <a:buNone/>
            </a:pPr>
            <a:r>
              <a:rPr lang="en" sz="950" b="0" i="0" u="none" strike="noStrike" cap="none">
                <a:solidFill>
                  <a:srgbClr val="FFFFFF"/>
                </a:solidFill>
                <a:latin typeface="Arial"/>
                <a:ea typeface="Arial"/>
                <a:cs typeface="Arial"/>
                <a:sym typeface="Arial"/>
              </a:rPr>
              <a:t>Reimagine the possible</a:t>
            </a:r>
            <a:endParaRPr sz="950" b="0" i="0" u="none" strike="noStrike" cap="none">
              <a:solidFill>
                <a:srgbClr val="FFFFFF"/>
              </a:solidFill>
              <a:latin typeface="Arial"/>
              <a:ea typeface="Arial"/>
              <a:cs typeface="Arial"/>
              <a:sym typeface="Arial"/>
            </a:endParaRPr>
          </a:p>
        </p:txBody>
      </p:sp>
      <p:sp>
        <p:nvSpPr>
          <p:cNvPr id="98" name="Google Shape;98;p15"/>
          <p:cNvSpPr/>
          <p:nvPr/>
        </p:nvSpPr>
        <p:spPr>
          <a:xfrm>
            <a:off x="6650436" y="4870676"/>
            <a:ext cx="469392" cy="469392"/>
          </a:xfrm>
          <a:custGeom>
            <a:avLst/>
            <a:gdLst/>
            <a:ahLst/>
            <a:cxnLst/>
            <a:rect l="l" t="t" r="r" b="b"/>
            <a:pathLst>
              <a:path w="209550" h="209550" extrusionOk="0">
                <a:moveTo>
                  <a:pt x="200455" y="9095"/>
                </a:moveTo>
                <a:lnTo>
                  <a:pt x="200455" y="100409"/>
                </a:lnTo>
                <a:lnTo>
                  <a:pt x="177535" y="100409"/>
                </a:lnTo>
                <a:lnTo>
                  <a:pt x="178627" y="97499"/>
                </a:lnTo>
                <a:lnTo>
                  <a:pt x="179718" y="94589"/>
                </a:lnTo>
                <a:lnTo>
                  <a:pt x="180446" y="91314"/>
                </a:lnTo>
                <a:lnTo>
                  <a:pt x="180446" y="88404"/>
                </a:lnTo>
                <a:lnTo>
                  <a:pt x="180446" y="85857"/>
                </a:lnTo>
                <a:lnTo>
                  <a:pt x="180082" y="83311"/>
                </a:lnTo>
                <a:lnTo>
                  <a:pt x="179354" y="80764"/>
                </a:lnTo>
                <a:lnTo>
                  <a:pt x="178627" y="78581"/>
                </a:lnTo>
                <a:lnTo>
                  <a:pt x="177535" y="76398"/>
                </a:lnTo>
                <a:lnTo>
                  <a:pt x="176080" y="74579"/>
                </a:lnTo>
                <a:lnTo>
                  <a:pt x="174625" y="72397"/>
                </a:lnTo>
                <a:lnTo>
                  <a:pt x="173170" y="70941"/>
                </a:lnTo>
                <a:lnTo>
                  <a:pt x="171351" y="69122"/>
                </a:lnTo>
                <a:lnTo>
                  <a:pt x="169532" y="67667"/>
                </a:lnTo>
                <a:lnTo>
                  <a:pt x="167349" y="66576"/>
                </a:lnTo>
                <a:lnTo>
                  <a:pt x="165166" y="65484"/>
                </a:lnTo>
                <a:lnTo>
                  <a:pt x="162983" y="64757"/>
                </a:lnTo>
                <a:lnTo>
                  <a:pt x="160801" y="64029"/>
                </a:lnTo>
                <a:lnTo>
                  <a:pt x="158254" y="63665"/>
                </a:lnTo>
                <a:lnTo>
                  <a:pt x="153161" y="63665"/>
                </a:lnTo>
                <a:lnTo>
                  <a:pt x="150614" y="64029"/>
                </a:lnTo>
                <a:lnTo>
                  <a:pt x="148431" y="64757"/>
                </a:lnTo>
                <a:lnTo>
                  <a:pt x="146248" y="65484"/>
                </a:lnTo>
                <a:lnTo>
                  <a:pt x="144066" y="66576"/>
                </a:lnTo>
                <a:lnTo>
                  <a:pt x="141883" y="67667"/>
                </a:lnTo>
                <a:lnTo>
                  <a:pt x="140064" y="69122"/>
                </a:lnTo>
                <a:lnTo>
                  <a:pt x="138245" y="70941"/>
                </a:lnTo>
                <a:lnTo>
                  <a:pt x="136790" y="72397"/>
                </a:lnTo>
                <a:lnTo>
                  <a:pt x="135334" y="74579"/>
                </a:lnTo>
                <a:lnTo>
                  <a:pt x="133879" y="76398"/>
                </a:lnTo>
                <a:lnTo>
                  <a:pt x="132788" y="78581"/>
                </a:lnTo>
                <a:lnTo>
                  <a:pt x="132060" y="80764"/>
                </a:lnTo>
                <a:lnTo>
                  <a:pt x="131333" y="83311"/>
                </a:lnTo>
                <a:lnTo>
                  <a:pt x="130969" y="85857"/>
                </a:lnTo>
                <a:lnTo>
                  <a:pt x="130969" y="88404"/>
                </a:lnTo>
                <a:lnTo>
                  <a:pt x="130969" y="91314"/>
                </a:lnTo>
                <a:lnTo>
                  <a:pt x="131696" y="94589"/>
                </a:lnTo>
                <a:lnTo>
                  <a:pt x="132788" y="97499"/>
                </a:lnTo>
                <a:lnTo>
                  <a:pt x="133879" y="100409"/>
                </a:lnTo>
                <a:lnTo>
                  <a:pt x="109141" y="100409"/>
                </a:lnTo>
                <a:lnTo>
                  <a:pt x="109141" y="67303"/>
                </a:lnTo>
                <a:lnTo>
                  <a:pt x="108777" y="65484"/>
                </a:lnTo>
                <a:lnTo>
                  <a:pt x="108049" y="64029"/>
                </a:lnTo>
                <a:lnTo>
                  <a:pt x="106594" y="63302"/>
                </a:lnTo>
                <a:lnTo>
                  <a:pt x="104775" y="62938"/>
                </a:lnTo>
                <a:lnTo>
                  <a:pt x="103320" y="62938"/>
                </a:lnTo>
                <a:lnTo>
                  <a:pt x="101865" y="64029"/>
                </a:lnTo>
                <a:lnTo>
                  <a:pt x="98590" y="66576"/>
                </a:lnTo>
                <a:lnTo>
                  <a:pt x="95316" y="68395"/>
                </a:lnTo>
                <a:lnTo>
                  <a:pt x="91678" y="69486"/>
                </a:lnTo>
                <a:lnTo>
                  <a:pt x="88404" y="69850"/>
                </a:lnTo>
                <a:lnTo>
                  <a:pt x="85130" y="69486"/>
                </a:lnTo>
                <a:lnTo>
                  <a:pt x="82219" y="68759"/>
                </a:lnTo>
                <a:lnTo>
                  <a:pt x="79309" y="67303"/>
                </a:lnTo>
                <a:lnTo>
                  <a:pt x="77126" y="65484"/>
                </a:lnTo>
                <a:lnTo>
                  <a:pt x="74943" y="63302"/>
                </a:lnTo>
                <a:lnTo>
                  <a:pt x="73488" y="60391"/>
                </a:lnTo>
                <a:lnTo>
                  <a:pt x="72397" y="57481"/>
                </a:lnTo>
                <a:lnTo>
                  <a:pt x="72033" y="54570"/>
                </a:lnTo>
                <a:lnTo>
                  <a:pt x="72397" y="51296"/>
                </a:lnTo>
                <a:lnTo>
                  <a:pt x="73124" y="48386"/>
                </a:lnTo>
                <a:lnTo>
                  <a:pt x="74579" y="45475"/>
                </a:lnTo>
                <a:lnTo>
                  <a:pt x="76398" y="43292"/>
                </a:lnTo>
                <a:lnTo>
                  <a:pt x="78581" y="41110"/>
                </a:lnTo>
                <a:lnTo>
                  <a:pt x="81128" y="39654"/>
                </a:lnTo>
                <a:lnTo>
                  <a:pt x="84038" y="38563"/>
                </a:lnTo>
                <a:lnTo>
                  <a:pt x="87313" y="38199"/>
                </a:lnTo>
                <a:lnTo>
                  <a:pt x="88404" y="38199"/>
                </a:lnTo>
                <a:lnTo>
                  <a:pt x="91678" y="38563"/>
                </a:lnTo>
                <a:lnTo>
                  <a:pt x="94952" y="39654"/>
                </a:lnTo>
                <a:lnTo>
                  <a:pt x="98227" y="41110"/>
                </a:lnTo>
                <a:lnTo>
                  <a:pt x="101865" y="44020"/>
                </a:lnTo>
                <a:lnTo>
                  <a:pt x="103320" y="44748"/>
                </a:lnTo>
                <a:lnTo>
                  <a:pt x="105139" y="45111"/>
                </a:lnTo>
                <a:lnTo>
                  <a:pt x="106594" y="44748"/>
                </a:lnTo>
                <a:lnTo>
                  <a:pt x="108049" y="43656"/>
                </a:lnTo>
                <a:lnTo>
                  <a:pt x="108777" y="42201"/>
                </a:lnTo>
                <a:lnTo>
                  <a:pt x="109141" y="40746"/>
                </a:lnTo>
                <a:lnTo>
                  <a:pt x="109141" y="9095"/>
                </a:lnTo>
                <a:close/>
                <a:moveTo>
                  <a:pt x="100409" y="9095"/>
                </a:moveTo>
                <a:lnTo>
                  <a:pt x="100409" y="32015"/>
                </a:lnTo>
                <a:lnTo>
                  <a:pt x="97499" y="30923"/>
                </a:lnTo>
                <a:lnTo>
                  <a:pt x="94589" y="29832"/>
                </a:lnTo>
                <a:lnTo>
                  <a:pt x="91314" y="29468"/>
                </a:lnTo>
                <a:lnTo>
                  <a:pt x="88404" y="29104"/>
                </a:lnTo>
                <a:lnTo>
                  <a:pt x="85857" y="29468"/>
                </a:lnTo>
                <a:lnTo>
                  <a:pt x="83311" y="29832"/>
                </a:lnTo>
                <a:lnTo>
                  <a:pt x="80764" y="30196"/>
                </a:lnTo>
                <a:lnTo>
                  <a:pt x="78581" y="31287"/>
                </a:lnTo>
                <a:lnTo>
                  <a:pt x="76398" y="32015"/>
                </a:lnTo>
                <a:lnTo>
                  <a:pt x="74579" y="33470"/>
                </a:lnTo>
                <a:lnTo>
                  <a:pt x="72397" y="34925"/>
                </a:lnTo>
                <a:lnTo>
                  <a:pt x="70941" y="36380"/>
                </a:lnTo>
                <a:lnTo>
                  <a:pt x="69122" y="38199"/>
                </a:lnTo>
                <a:lnTo>
                  <a:pt x="67667" y="40018"/>
                </a:lnTo>
                <a:lnTo>
                  <a:pt x="66576" y="42201"/>
                </a:lnTo>
                <a:lnTo>
                  <a:pt x="65484" y="44384"/>
                </a:lnTo>
                <a:lnTo>
                  <a:pt x="64757" y="46567"/>
                </a:lnTo>
                <a:lnTo>
                  <a:pt x="64029" y="48749"/>
                </a:lnTo>
                <a:lnTo>
                  <a:pt x="63665" y="51296"/>
                </a:lnTo>
                <a:lnTo>
                  <a:pt x="63665" y="53843"/>
                </a:lnTo>
                <a:lnTo>
                  <a:pt x="63665" y="56389"/>
                </a:lnTo>
                <a:lnTo>
                  <a:pt x="64029" y="58936"/>
                </a:lnTo>
                <a:lnTo>
                  <a:pt x="64757" y="61119"/>
                </a:lnTo>
                <a:lnTo>
                  <a:pt x="65484" y="63665"/>
                </a:lnTo>
                <a:lnTo>
                  <a:pt x="66576" y="65848"/>
                </a:lnTo>
                <a:lnTo>
                  <a:pt x="67667" y="67667"/>
                </a:lnTo>
                <a:lnTo>
                  <a:pt x="69122" y="69486"/>
                </a:lnTo>
                <a:lnTo>
                  <a:pt x="70941" y="71305"/>
                </a:lnTo>
                <a:lnTo>
                  <a:pt x="72397" y="73124"/>
                </a:lnTo>
                <a:lnTo>
                  <a:pt x="74579" y="74579"/>
                </a:lnTo>
                <a:lnTo>
                  <a:pt x="76398" y="75671"/>
                </a:lnTo>
                <a:lnTo>
                  <a:pt x="78581" y="76762"/>
                </a:lnTo>
                <a:lnTo>
                  <a:pt x="80764" y="77490"/>
                </a:lnTo>
                <a:lnTo>
                  <a:pt x="83311" y="78217"/>
                </a:lnTo>
                <a:lnTo>
                  <a:pt x="85857" y="78581"/>
                </a:lnTo>
                <a:lnTo>
                  <a:pt x="91314" y="78581"/>
                </a:lnTo>
                <a:lnTo>
                  <a:pt x="94589" y="77854"/>
                </a:lnTo>
                <a:lnTo>
                  <a:pt x="97499" y="77126"/>
                </a:lnTo>
                <a:lnTo>
                  <a:pt x="100409" y="75671"/>
                </a:lnTo>
                <a:lnTo>
                  <a:pt x="100409" y="100409"/>
                </a:lnTo>
                <a:lnTo>
                  <a:pt x="67303" y="100409"/>
                </a:lnTo>
                <a:lnTo>
                  <a:pt x="65484" y="100773"/>
                </a:lnTo>
                <a:lnTo>
                  <a:pt x="64029" y="101501"/>
                </a:lnTo>
                <a:lnTo>
                  <a:pt x="63302" y="102956"/>
                </a:lnTo>
                <a:lnTo>
                  <a:pt x="62938" y="104775"/>
                </a:lnTo>
                <a:lnTo>
                  <a:pt x="62938" y="106230"/>
                </a:lnTo>
                <a:lnTo>
                  <a:pt x="64029" y="107685"/>
                </a:lnTo>
                <a:lnTo>
                  <a:pt x="66576" y="110960"/>
                </a:lnTo>
                <a:lnTo>
                  <a:pt x="68395" y="114234"/>
                </a:lnTo>
                <a:lnTo>
                  <a:pt x="69486" y="117872"/>
                </a:lnTo>
                <a:lnTo>
                  <a:pt x="69850" y="121146"/>
                </a:lnTo>
                <a:lnTo>
                  <a:pt x="69486" y="124420"/>
                </a:lnTo>
                <a:lnTo>
                  <a:pt x="68759" y="127331"/>
                </a:lnTo>
                <a:lnTo>
                  <a:pt x="67303" y="130241"/>
                </a:lnTo>
                <a:lnTo>
                  <a:pt x="65484" y="132424"/>
                </a:lnTo>
                <a:lnTo>
                  <a:pt x="63302" y="134607"/>
                </a:lnTo>
                <a:lnTo>
                  <a:pt x="60391" y="136062"/>
                </a:lnTo>
                <a:lnTo>
                  <a:pt x="57481" y="137153"/>
                </a:lnTo>
                <a:lnTo>
                  <a:pt x="54570" y="137517"/>
                </a:lnTo>
                <a:lnTo>
                  <a:pt x="51296" y="137153"/>
                </a:lnTo>
                <a:lnTo>
                  <a:pt x="48386" y="136426"/>
                </a:lnTo>
                <a:lnTo>
                  <a:pt x="45475" y="134971"/>
                </a:lnTo>
                <a:lnTo>
                  <a:pt x="43292" y="133152"/>
                </a:lnTo>
                <a:lnTo>
                  <a:pt x="41110" y="130969"/>
                </a:lnTo>
                <a:lnTo>
                  <a:pt x="39654" y="128422"/>
                </a:lnTo>
                <a:lnTo>
                  <a:pt x="38563" y="125512"/>
                </a:lnTo>
                <a:lnTo>
                  <a:pt x="38199" y="122238"/>
                </a:lnTo>
                <a:lnTo>
                  <a:pt x="38199" y="121146"/>
                </a:lnTo>
                <a:lnTo>
                  <a:pt x="38563" y="117872"/>
                </a:lnTo>
                <a:lnTo>
                  <a:pt x="39654" y="114598"/>
                </a:lnTo>
                <a:lnTo>
                  <a:pt x="41110" y="111323"/>
                </a:lnTo>
                <a:lnTo>
                  <a:pt x="44020" y="107685"/>
                </a:lnTo>
                <a:lnTo>
                  <a:pt x="44748" y="106230"/>
                </a:lnTo>
                <a:lnTo>
                  <a:pt x="45111" y="104411"/>
                </a:lnTo>
                <a:lnTo>
                  <a:pt x="44748" y="102956"/>
                </a:lnTo>
                <a:lnTo>
                  <a:pt x="43656" y="101501"/>
                </a:lnTo>
                <a:lnTo>
                  <a:pt x="42201" y="100773"/>
                </a:lnTo>
                <a:lnTo>
                  <a:pt x="40746" y="100409"/>
                </a:lnTo>
                <a:lnTo>
                  <a:pt x="9095" y="100409"/>
                </a:lnTo>
                <a:lnTo>
                  <a:pt x="9095" y="9095"/>
                </a:lnTo>
                <a:close/>
                <a:moveTo>
                  <a:pt x="154980" y="72033"/>
                </a:moveTo>
                <a:lnTo>
                  <a:pt x="158254" y="72397"/>
                </a:lnTo>
                <a:lnTo>
                  <a:pt x="161164" y="73124"/>
                </a:lnTo>
                <a:lnTo>
                  <a:pt x="164075" y="74579"/>
                </a:lnTo>
                <a:lnTo>
                  <a:pt x="166258" y="76398"/>
                </a:lnTo>
                <a:lnTo>
                  <a:pt x="168440" y="78581"/>
                </a:lnTo>
                <a:lnTo>
                  <a:pt x="169896" y="81128"/>
                </a:lnTo>
                <a:lnTo>
                  <a:pt x="170987" y="84038"/>
                </a:lnTo>
                <a:lnTo>
                  <a:pt x="171351" y="87313"/>
                </a:lnTo>
                <a:lnTo>
                  <a:pt x="171351" y="88404"/>
                </a:lnTo>
                <a:lnTo>
                  <a:pt x="170987" y="91678"/>
                </a:lnTo>
                <a:lnTo>
                  <a:pt x="169896" y="94952"/>
                </a:lnTo>
                <a:lnTo>
                  <a:pt x="168440" y="98227"/>
                </a:lnTo>
                <a:lnTo>
                  <a:pt x="165530" y="101865"/>
                </a:lnTo>
                <a:lnTo>
                  <a:pt x="164802" y="103320"/>
                </a:lnTo>
                <a:lnTo>
                  <a:pt x="164439" y="105139"/>
                </a:lnTo>
                <a:lnTo>
                  <a:pt x="164802" y="106594"/>
                </a:lnTo>
                <a:lnTo>
                  <a:pt x="165894" y="108049"/>
                </a:lnTo>
                <a:lnTo>
                  <a:pt x="167349" y="108777"/>
                </a:lnTo>
                <a:lnTo>
                  <a:pt x="168804" y="109141"/>
                </a:lnTo>
                <a:lnTo>
                  <a:pt x="200455" y="109141"/>
                </a:lnTo>
                <a:lnTo>
                  <a:pt x="200455" y="200455"/>
                </a:lnTo>
                <a:lnTo>
                  <a:pt x="109141" y="200455"/>
                </a:lnTo>
                <a:lnTo>
                  <a:pt x="109141" y="177535"/>
                </a:lnTo>
                <a:lnTo>
                  <a:pt x="112051" y="178991"/>
                </a:lnTo>
                <a:lnTo>
                  <a:pt x="114961" y="179718"/>
                </a:lnTo>
                <a:lnTo>
                  <a:pt x="118236" y="180446"/>
                </a:lnTo>
                <a:lnTo>
                  <a:pt x="123693" y="180446"/>
                </a:lnTo>
                <a:lnTo>
                  <a:pt x="126239" y="180082"/>
                </a:lnTo>
                <a:lnTo>
                  <a:pt x="128786" y="179354"/>
                </a:lnTo>
                <a:lnTo>
                  <a:pt x="130969" y="178627"/>
                </a:lnTo>
                <a:lnTo>
                  <a:pt x="133152" y="177535"/>
                </a:lnTo>
                <a:lnTo>
                  <a:pt x="134971" y="176444"/>
                </a:lnTo>
                <a:lnTo>
                  <a:pt x="137153" y="174989"/>
                </a:lnTo>
                <a:lnTo>
                  <a:pt x="138609" y="173170"/>
                </a:lnTo>
                <a:lnTo>
                  <a:pt x="140428" y="171351"/>
                </a:lnTo>
                <a:lnTo>
                  <a:pt x="141883" y="169532"/>
                </a:lnTo>
                <a:lnTo>
                  <a:pt x="142974" y="167713"/>
                </a:lnTo>
                <a:lnTo>
                  <a:pt x="144066" y="165530"/>
                </a:lnTo>
                <a:lnTo>
                  <a:pt x="144793" y="162983"/>
                </a:lnTo>
                <a:lnTo>
                  <a:pt x="145521" y="160801"/>
                </a:lnTo>
                <a:lnTo>
                  <a:pt x="145885" y="158254"/>
                </a:lnTo>
                <a:lnTo>
                  <a:pt x="145885" y="155707"/>
                </a:lnTo>
                <a:lnTo>
                  <a:pt x="145885" y="153161"/>
                </a:lnTo>
                <a:lnTo>
                  <a:pt x="145521" y="150614"/>
                </a:lnTo>
                <a:lnTo>
                  <a:pt x="144793" y="148431"/>
                </a:lnTo>
                <a:lnTo>
                  <a:pt x="144066" y="146248"/>
                </a:lnTo>
                <a:lnTo>
                  <a:pt x="142974" y="144066"/>
                </a:lnTo>
                <a:lnTo>
                  <a:pt x="141883" y="141883"/>
                </a:lnTo>
                <a:lnTo>
                  <a:pt x="140428" y="140064"/>
                </a:lnTo>
                <a:lnTo>
                  <a:pt x="138609" y="138245"/>
                </a:lnTo>
                <a:lnTo>
                  <a:pt x="137153" y="136790"/>
                </a:lnTo>
                <a:lnTo>
                  <a:pt x="134971" y="135334"/>
                </a:lnTo>
                <a:lnTo>
                  <a:pt x="133152" y="133879"/>
                </a:lnTo>
                <a:lnTo>
                  <a:pt x="130969" y="133152"/>
                </a:lnTo>
                <a:lnTo>
                  <a:pt x="128786" y="132060"/>
                </a:lnTo>
                <a:lnTo>
                  <a:pt x="126239" y="131696"/>
                </a:lnTo>
                <a:lnTo>
                  <a:pt x="123693" y="131333"/>
                </a:lnTo>
                <a:lnTo>
                  <a:pt x="121146" y="130969"/>
                </a:lnTo>
                <a:lnTo>
                  <a:pt x="118236" y="131333"/>
                </a:lnTo>
                <a:lnTo>
                  <a:pt x="114961" y="131696"/>
                </a:lnTo>
                <a:lnTo>
                  <a:pt x="112051" y="132788"/>
                </a:lnTo>
                <a:lnTo>
                  <a:pt x="109141" y="133879"/>
                </a:lnTo>
                <a:lnTo>
                  <a:pt x="109141" y="109141"/>
                </a:lnTo>
                <a:lnTo>
                  <a:pt x="142247" y="109141"/>
                </a:lnTo>
                <a:lnTo>
                  <a:pt x="144066" y="108777"/>
                </a:lnTo>
                <a:lnTo>
                  <a:pt x="145521" y="108049"/>
                </a:lnTo>
                <a:lnTo>
                  <a:pt x="146248" y="106594"/>
                </a:lnTo>
                <a:lnTo>
                  <a:pt x="146612" y="104775"/>
                </a:lnTo>
                <a:lnTo>
                  <a:pt x="146612" y="103320"/>
                </a:lnTo>
                <a:lnTo>
                  <a:pt x="145521" y="101865"/>
                </a:lnTo>
                <a:lnTo>
                  <a:pt x="142974" y="98227"/>
                </a:lnTo>
                <a:lnTo>
                  <a:pt x="141155" y="95316"/>
                </a:lnTo>
                <a:lnTo>
                  <a:pt x="140064" y="91678"/>
                </a:lnTo>
                <a:lnTo>
                  <a:pt x="139700" y="88404"/>
                </a:lnTo>
                <a:lnTo>
                  <a:pt x="140064" y="85130"/>
                </a:lnTo>
                <a:lnTo>
                  <a:pt x="140791" y="82219"/>
                </a:lnTo>
                <a:lnTo>
                  <a:pt x="142247" y="79309"/>
                </a:lnTo>
                <a:lnTo>
                  <a:pt x="144066" y="77126"/>
                </a:lnTo>
                <a:lnTo>
                  <a:pt x="146248" y="74943"/>
                </a:lnTo>
                <a:lnTo>
                  <a:pt x="149159" y="73488"/>
                </a:lnTo>
                <a:lnTo>
                  <a:pt x="152069" y="72397"/>
                </a:lnTo>
                <a:lnTo>
                  <a:pt x="154980" y="72033"/>
                </a:lnTo>
                <a:close/>
                <a:moveTo>
                  <a:pt x="100409" y="109141"/>
                </a:moveTo>
                <a:lnTo>
                  <a:pt x="100409" y="142247"/>
                </a:lnTo>
                <a:lnTo>
                  <a:pt x="100773" y="144066"/>
                </a:lnTo>
                <a:lnTo>
                  <a:pt x="101501" y="145521"/>
                </a:lnTo>
                <a:lnTo>
                  <a:pt x="102956" y="146612"/>
                </a:lnTo>
                <a:lnTo>
                  <a:pt x="104775" y="146976"/>
                </a:lnTo>
                <a:lnTo>
                  <a:pt x="106230" y="146612"/>
                </a:lnTo>
                <a:lnTo>
                  <a:pt x="107685" y="145885"/>
                </a:lnTo>
                <a:lnTo>
                  <a:pt x="110960" y="142974"/>
                </a:lnTo>
                <a:lnTo>
                  <a:pt x="114234" y="141155"/>
                </a:lnTo>
                <a:lnTo>
                  <a:pt x="117872" y="140064"/>
                </a:lnTo>
                <a:lnTo>
                  <a:pt x="124420" y="140064"/>
                </a:lnTo>
                <a:lnTo>
                  <a:pt x="127331" y="141155"/>
                </a:lnTo>
                <a:lnTo>
                  <a:pt x="130241" y="142610"/>
                </a:lnTo>
                <a:lnTo>
                  <a:pt x="132424" y="144429"/>
                </a:lnTo>
                <a:lnTo>
                  <a:pt x="134243" y="146976"/>
                </a:lnTo>
                <a:lnTo>
                  <a:pt x="135698" y="149523"/>
                </a:lnTo>
                <a:lnTo>
                  <a:pt x="136790" y="152433"/>
                </a:lnTo>
                <a:lnTo>
                  <a:pt x="137153" y="155707"/>
                </a:lnTo>
                <a:lnTo>
                  <a:pt x="136790" y="158982"/>
                </a:lnTo>
                <a:lnTo>
                  <a:pt x="135698" y="161892"/>
                </a:lnTo>
                <a:lnTo>
                  <a:pt x="134243" y="164439"/>
                </a:lnTo>
                <a:lnTo>
                  <a:pt x="132424" y="166985"/>
                </a:lnTo>
                <a:lnTo>
                  <a:pt x="130241" y="168804"/>
                </a:lnTo>
                <a:lnTo>
                  <a:pt x="127331" y="170259"/>
                </a:lnTo>
                <a:lnTo>
                  <a:pt x="124420" y="171351"/>
                </a:lnTo>
                <a:lnTo>
                  <a:pt x="121146" y="171715"/>
                </a:lnTo>
                <a:lnTo>
                  <a:pt x="117872" y="171351"/>
                </a:lnTo>
                <a:lnTo>
                  <a:pt x="114598" y="170259"/>
                </a:lnTo>
                <a:lnTo>
                  <a:pt x="111323" y="168440"/>
                </a:lnTo>
                <a:lnTo>
                  <a:pt x="107685" y="165894"/>
                </a:lnTo>
                <a:lnTo>
                  <a:pt x="106230" y="164802"/>
                </a:lnTo>
                <a:lnTo>
                  <a:pt x="104411" y="164439"/>
                </a:lnTo>
                <a:lnTo>
                  <a:pt x="102956" y="165166"/>
                </a:lnTo>
                <a:lnTo>
                  <a:pt x="101501" y="166258"/>
                </a:lnTo>
                <a:lnTo>
                  <a:pt x="100773" y="167349"/>
                </a:lnTo>
                <a:lnTo>
                  <a:pt x="100409" y="169168"/>
                </a:lnTo>
                <a:lnTo>
                  <a:pt x="100409" y="200819"/>
                </a:lnTo>
                <a:lnTo>
                  <a:pt x="9095" y="200819"/>
                </a:lnTo>
                <a:lnTo>
                  <a:pt x="9095" y="109141"/>
                </a:lnTo>
                <a:lnTo>
                  <a:pt x="32015" y="109141"/>
                </a:lnTo>
                <a:lnTo>
                  <a:pt x="30559" y="112051"/>
                </a:lnTo>
                <a:lnTo>
                  <a:pt x="29832" y="114961"/>
                </a:lnTo>
                <a:lnTo>
                  <a:pt x="29104" y="118236"/>
                </a:lnTo>
                <a:lnTo>
                  <a:pt x="29104" y="121146"/>
                </a:lnTo>
                <a:lnTo>
                  <a:pt x="29104" y="123693"/>
                </a:lnTo>
                <a:lnTo>
                  <a:pt x="29468" y="126239"/>
                </a:lnTo>
                <a:lnTo>
                  <a:pt x="30196" y="128786"/>
                </a:lnTo>
                <a:lnTo>
                  <a:pt x="30923" y="130969"/>
                </a:lnTo>
                <a:lnTo>
                  <a:pt x="32015" y="133152"/>
                </a:lnTo>
                <a:lnTo>
                  <a:pt x="33470" y="134971"/>
                </a:lnTo>
                <a:lnTo>
                  <a:pt x="34925" y="137153"/>
                </a:lnTo>
                <a:lnTo>
                  <a:pt x="36380" y="138609"/>
                </a:lnTo>
                <a:lnTo>
                  <a:pt x="38199" y="140428"/>
                </a:lnTo>
                <a:lnTo>
                  <a:pt x="40018" y="141883"/>
                </a:lnTo>
                <a:lnTo>
                  <a:pt x="42201" y="142974"/>
                </a:lnTo>
                <a:lnTo>
                  <a:pt x="44384" y="144066"/>
                </a:lnTo>
                <a:lnTo>
                  <a:pt x="46567" y="144793"/>
                </a:lnTo>
                <a:lnTo>
                  <a:pt x="48749" y="145521"/>
                </a:lnTo>
                <a:lnTo>
                  <a:pt x="51296" y="145885"/>
                </a:lnTo>
                <a:lnTo>
                  <a:pt x="56389" y="145885"/>
                </a:lnTo>
                <a:lnTo>
                  <a:pt x="58936" y="145521"/>
                </a:lnTo>
                <a:lnTo>
                  <a:pt x="61119" y="144793"/>
                </a:lnTo>
                <a:lnTo>
                  <a:pt x="63302" y="144066"/>
                </a:lnTo>
                <a:lnTo>
                  <a:pt x="65484" y="142974"/>
                </a:lnTo>
                <a:lnTo>
                  <a:pt x="67667" y="141883"/>
                </a:lnTo>
                <a:lnTo>
                  <a:pt x="69486" y="140428"/>
                </a:lnTo>
                <a:lnTo>
                  <a:pt x="71305" y="138609"/>
                </a:lnTo>
                <a:lnTo>
                  <a:pt x="72760" y="137153"/>
                </a:lnTo>
                <a:lnTo>
                  <a:pt x="74216" y="134971"/>
                </a:lnTo>
                <a:lnTo>
                  <a:pt x="75671" y="133152"/>
                </a:lnTo>
                <a:lnTo>
                  <a:pt x="76762" y="130969"/>
                </a:lnTo>
                <a:lnTo>
                  <a:pt x="77490" y="128786"/>
                </a:lnTo>
                <a:lnTo>
                  <a:pt x="78217" y="126239"/>
                </a:lnTo>
                <a:lnTo>
                  <a:pt x="78581" y="123693"/>
                </a:lnTo>
                <a:lnTo>
                  <a:pt x="78581" y="121146"/>
                </a:lnTo>
                <a:lnTo>
                  <a:pt x="78581" y="118236"/>
                </a:lnTo>
                <a:lnTo>
                  <a:pt x="77854" y="114961"/>
                </a:lnTo>
                <a:lnTo>
                  <a:pt x="76762" y="112051"/>
                </a:lnTo>
                <a:lnTo>
                  <a:pt x="75671" y="109141"/>
                </a:lnTo>
                <a:close/>
                <a:moveTo>
                  <a:pt x="0" y="0"/>
                </a:moveTo>
                <a:lnTo>
                  <a:pt x="0" y="209550"/>
                </a:lnTo>
                <a:lnTo>
                  <a:pt x="209550" y="209550"/>
                </a:lnTo>
                <a:lnTo>
                  <a:pt x="2095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99" name="Google Shape;99;p15"/>
          <p:cNvGrpSpPr/>
          <p:nvPr/>
        </p:nvGrpSpPr>
        <p:grpSpPr>
          <a:xfrm>
            <a:off x="3572526" y="4870673"/>
            <a:ext cx="469392" cy="469392"/>
            <a:chOff x="3585501" y="5419798"/>
            <a:chExt cx="469392" cy="469392"/>
          </a:xfrm>
        </p:grpSpPr>
        <p:sp>
          <p:nvSpPr>
            <p:cNvPr id="100" name="Google Shape;100;p15"/>
            <p:cNvSpPr/>
            <p:nvPr/>
          </p:nvSpPr>
          <p:spPr>
            <a:xfrm>
              <a:off x="3585501" y="5419798"/>
              <a:ext cx="469392" cy="469392"/>
            </a:xfrm>
            <a:custGeom>
              <a:avLst/>
              <a:gdLst/>
              <a:ahLst/>
              <a:cxnLst/>
              <a:rect l="l" t="t" r="r" b="b"/>
              <a:pathLst>
                <a:path w="209550" h="209550" extrusionOk="0">
                  <a:moveTo>
                    <a:pt x="31651" y="57481"/>
                  </a:moveTo>
                  <a:lnTo>
                    <a:pt x="33470" y="58208"/>
                  </a:lnTo>
                  <a:lnTo>
                    <a:pt x="34925" y="59300"/>
                  </a:lnTo>
                  <a:lnTo>
                    <a:pt x="36016" y="61119"/>
                  </a:lnTo>
                  <a:lnTo>
                    <a:pt x="36380" y="62938"/>
                  </a:lnTo>
                  <a:lnTo>
                    <a:pt x="36380" y="116417"/>
                  </a:lnTo>
                  <a:lnTo>
                    <a:pt x="36380" y="118599"/>
                  </a:lnTo>
                  <a:lnTo>
                    <a:pt x="37108" y="120418"/>
                  </a:lnTo>
                  <a:lnTo>
                    <a:pt x="38563" y="124420"/>
                  </a:lnTo>
                  <a:lnTo>
                    <a:pt x="40746" y="128058"/>
                  </a:lnTo>
                  <a:lnTo>
                    <a:pt x="42929" y="130605"/>
                  </a:lnTo>
                  <a:lnTo>
                    <a:pt x="72760" y="160073"/>
                  </a:lnTo>
                  <a:lnTo>
                    <a:pt x="72760" y="160437"/>
                  </a:lnTo>
                  <a:lnTo>
                    <a:pt x="78945" y="153888"/>
                  </a:lnTo>
                  <a:lnTo>
                    <a:pt x="49477" y="124420"/>
                  </a:lnTo>
                  <a:lnTo>
                    <a:pt x="48386" y="122601"/>
                  </a:lnTo>
                  <a:lnTo>
                    <a:pt x="48022" y="120782"/>
                  </a:lnTo>
                  <a:lnTo>
                    <a:pt x="48386" y="118963"/>
                  </a:lnTo>
                  <a:lnTo>
                    <a:pt x="49477" y="117144"/>
                  </a:lnTo>
                  <a:lnTo>
                    <a:pt x="50932" y="116417"/>
                  </a:lnTo>
                  <a:lnTo>
                    <a:pt x="52751" y="116053"/>
                  </a:lnTo>
                  <a:lnTo>
                    <a:pt x="54570" y="116417"/>
                  </a:lnTo>
                  <a:lnTo>
                    <a:pt x="56389" y="117508"/>
                  </a:lnTo>
                  <a:lnTo>
                    <a:pt x="88404" y="149523"/>
                  </a:lnTo>
                  <a:lnTo>
                    <a:pt x="89495" y="151342"/>
                  </a:lnTo>
                  <a:lnTo>
                    <a:pt x="89859" y="153161"/>
                  </a:lnTo>
                  <a:lnTo>
                    <a:pt x="89859" y="181173"/>
                  </a:lnTo>
                  <a:lnTo>
                    <a:pt x="89859" y="200455"/>
                  </a:lnTo>
                  <a:lnTo>
                    <a:pt x="58936" y="200455"/>
                  </a:lnTo>
                  <a:lnTo>
                    <a:pt x="58936" y="166621"/>
                  </a:lnTo>
                  <a:lnTo>
                    <a:pt x="27649" y="135334"/>
                  </a:lnTo>
                  <a:lnTo>
                    <a:pt x="26558" y="133879"/>
                  </a:lnTo>
                  <a:lnTo>
                    <a:pt x="26194" y="131696"/>
                  </a:lnTo>
                  <a:lnTo>
                    <a:pt x="26558" y="62574"/>
                  </a:lnTo>
                  <a:lnTo>
                    <a:pt x="26921" y="60755"/>
                  </a:lnTo>
                  <a:lnTo>
                    <a:pt x="28013" y="58936"/>
                  </a:lnTo>
                  <a:lnTo>
                    <a:pt x="29468" y="57845"/>
                  </a:lnTo>
                  <a:lnTo>
                    <a:pt x="31287" y="57481"/>
                  </a:lnTo>
                  <a:close/>
                  <a:moveTo>
                    <a:pt x="177899" y="57481"/>
                  </a:moveTo>
                  <a:lnTo>
                    <a:pt x="179718" y="57845"/>
                  </a:lnTo>
                  <a:lnTo>
                    <a:pt x="181537" y="58936"/>
                  </a:lnTo>
                  <a:lnTo>
                    <a:pt x="182629" y="60391"/>
                  </a:lnTo>
                  <a:lnTo>
                    <a:pt x="182992" y="62210"/>
                  </a:lnTo>
                  <a:lnTo>
                    <a:pt x="182992" y="62574"/>
                  </a:lnTo>
                  <a:lnTo>
                    <a:pt x="183356" y="131696"/>
                  </a:lnTo>
                  <a:lnTo>
                    <a:pt x="182992" y="133879"/>
                  </a:lnTo>
                  <a:lnTo>
                    <a:pt x="181901" y="135334"/>
                  </a:lnTo>
                  <a:lnTo>
                    <a:pt x="150614" y="166621"/>
                  </a:lnTo>
                  <a:lnTo>
                    <a:pt x="150614" y="200455"/>
                  </a:lnTo>
                  <a:lnTo>
                    <a:pt x="119691" y="200455"/>
                  </a:lnTo>
                  <a:lnTo>
                    <a:pt x="119691" y="181173"/>
                  </a:lnTo>
                  <a:lnTo>
                    <a:pt x="119691" y="153161"/>
                  </a:lnTo>
                  <a:lnTo>
                    <a:pt x="120055" y="151342"/>
                  </a:lnTo>
                  <a:lnTo>
                    <a:pt x="121146" y="149523"/>
                  </a:lnTo>
                  <a:lnTo>
                    <a:pt x="153161" y="117144"/>
                  </a:lnTo>
                  <a:lnTo>
                    <a:pt x="154980" y="116417"/>
                  </a:lnTo>
                  <a:lnTo>
                    <a:pt x="156799" y="115689"/>
                  </a:lnTo>
                  <a:lnTo>
                    <a:pt x="158618" y="116417"/>
                  </a:lnTo>
                  <a:lnTo>
                    <a:pt x="160073" y="117144"/>
                  </a:lnTo>
                  <a:lnTo>
                    <a:pt x="161164" y="118963"/>
                  </a:lnTo>
                  <a:lnTo>
                    <a:pt x="161528" y="120782"/>
                  </a:lnTo>
                  <a:lnTo>
                    <a:pt x="161164" y="122601"/>
                  </a:lnTo>
                  <a:lnTo>
                    <a:pt x="160073" y="124420"/>
                  </a:lnTo>
                  <a:lnTo>
                    <a:pt x="130605" y="153888"/>
                  </a:lnTo>
                  <a:lnTo>
                    <a:pt x="136790" y="160437"/>
                  </a:lnTo>
                  <a:lnTo>
                    <a:pt x="166621" y="130605"/>
                  </a:lnTo>
                  <a:lnTo>
                    <a:pt x="168804" y="128058"/>
                  </a:lnTo>
                  <a:lnTo>
                    <a:pt x="170987" y="124420"/>
                  </a:lnTo>
                  <a:lnTo>
                    <a:pt x="171715" y="122601"/>
                  </a:lnTo>
                  <a:lnTo>
                    <a:pt x="172806" y="120782"/>
                  </a:lnTo>
                  <a:lnTo>
                    <a:pt x="173170" y="118599"/>
                  </a:lnTo>
                  <a:lnTo>
                    <a:pt x="173170" y="116417"/>
                  </a:lnTo>
                  <a:lnTo>
                    <a:pt x="173170" y="62938"/>
                  </a:lnTo>
                  <a:lnTo>
                    <a:pt x="173534" y="61119"/>
                  </a:lnTo>
                  <a:lnTo>
                    <a:pt x="174261" y="59300"/>
                  </a:lnTo>
                  <a:lnTo>
                    <a:pt x="176080" y="58208"/>
                  </a:lnTo>
                  <a:lnTo>
                    <a:pt x="177899" y="57481"/>
                  </a:lnTo>
                  <a:close/>
                  <a:moveTo>
                    <a:pt x="200455" y="9095"/>
                  </a:moveTo>
                  <a:lnTo>
                    <a:pt x="200455" y="200455"/>
                  </a:lnTo>
                  <a:lnTo>
                    <a:pt x="159345" y="200455"/>
                  </a:lnTo>
                  <a:lnTo>
                    <a:pt x="159345" y="170259"/>
                  </a:lnTo>
                  <a:lnTo>
                    <a:pt x="188086" y="141519"/>
                  </a:lnTo>
                  <a:lnTo>
                    <a:pt x="189905" y="139336"/>
                  </a:lnTo>
                  <a:lnTo>
                    <a:pt x="190996" y="137153"/>
                  </a:lnTo>
                  <a:lnTo>
                    <a:pt x="191724" y="134607"/>
                  </a:lnTo>
                  <a:lnTo>
                    <a:pt x="192088" y="131696"/>
                  </a:lnTo>
                  <a:lnTo>
                    <a:pt x="192088" y="62574"/>
                  </a:lnTo>
                  <a:lnTo>
                    <a:pt x="191724" y="59664"/>
                  </a:lnTo>
                  <a:lnTo>
                    <a:pt x="190996" y="57117"/>
                  </a:lnTo>
                  <a:lnTo>
                    <a:pt x="189541" y="54570"/>
                  </a:lnTo>
                  <a:lnTo>
                    <a:pt x="187722" y="52751"/>
                  </a:lnTo>
                  <a:lnTo>
                    <a:pt x="185539" y="50932"/>
                  </a:lnTo>
                  <a:lnTo>
                    <a:pt x="182992" y="49477"/>
                  </a:lnTo>
                  <a:lnTo>
                    <a:pt x="180446" y="49113"/>
                  </a:lnTo>
                  <a:lnTo>
                    <a:pt x="177535" y="48749"/>
                  </a:lnTo>
                  <a:lnTo>
                    <a:pt x="174989" y="49113"/>
                  </a:lnTo>
                  <a:lnTo>
                    <a:pt x="172442" y="50205"/>
                  </a:lnTo>
                  <a:lnTo>
                    <a:pt x="169896" y="51660"/>
                  </a:lnTo>
                  <a:lnTo>
                    <a:pt x="168077" y="53479"/>
                  </a:lnTo>
                  <a:lnTo>
                    <a:pt x="166621" y="55298"/>
                  </a:lnTo>
                  <a:lnTo>
                    <a:pt x="165530" y="57845"/>
                  </a:lnTo>
                  <a:lnTo>
                    <a:pt x="164802" y="60391"/>
                  </a:lnTo>
                  <a:lnTo>
                    <a:pt x="164439" y="63302"/>
                  </a:lnTo>
                  <a:lnTo>
                    <a:pt x="164439" y="109504"/>
                  </a:lnTo>
                  <a:lnTo>
                    <a:pt x="162256" y="108413"/>
                  </a:lnTo>
                  <a:lnTo>
                    <a:pt x="160073" y="107322"/>
                  </a:lnTo>
                  <a:lnTo>
                    <a:pt x="157890" y="106958"/>
                  </a:lnTo>
                  <a:lnTo>
                    <a:pt x="155343" y="106958"/>
                  </a:lnTo>
                  <a:lnTo>
                    <a:pt x="153161" y="107685"/>
                  </a:lnTo>
                  <a:lnTo>
                    <a:pt x="150978" y="108413"/>
                  </a:lnTo>
                  <a:lnTo>
                    <a:pt x="148795" y="109504"/>
                  </a:lnTo>
                  <a:lnTo>
                    <a:pt x="146976" y="110960"/>
                  </a:lnTo>
                  <a:lnTo>
                    <a:pt x="114598" y="143338"/>
                  </a:lnTo>
                  <a:lnTo>
                    <a:pt x="113142" y="145521"/>
                  </a:lnTo>
                  <a:lnTo>
                    <a:pt x="111687" y="148067"/>
                  </a:lnTo>
                  <a:lnTo>
                    <a:pt x="110960" y="150614"/>
                  </a:lnTo>
                  <a:lnTo>
                    <a:pt x="110596" y="153161"/>
                  </a:lnTo>
                  <a:lnTo>
                    <a:pt x="110960" y="200455"/>
                  </a:lnTo>
                  <a:lnTo>
                    <a:pt x="98590" y="200455"/>
                  </a:lnTo>
                  <a:lnTo>
                    <a:pt x="98954" y="153161"/>
                  </a:lnTo>
                  <a:lnTo>
                    <a:pt x="98590" y="150614"/>
                  </a:lnTo>
                  <a:lnTo>
                    <a:pt x="97863" y="148067"/>
                  </a:lnTo>
                  <a:lnTo>
                    <a:pt x="96408" y="145521"/>
                  </a:lnTo>
                  <a:lnTo>
                    <a:pt x="94952" y="143338"/>
                  </a:lnTo>
                  <a:lnTo>
                    <a:pt x="62574" y="110960"/>
                  </a:lnTo>
                  <a:lnTo>
                    <a:pt x="60755" y="109504"/>
                  </a:lnTo>
                  <a:lnTo>
                    <a:pt x="58572" y="108413"/>
                  </a:lnTo>
                  <a:lnTo>
                    <a:pt x="56389" y="107685"/>
                  </a:lnTo>
                  <a:lnTo>
                    <a:pt x="54207" y="106958"/>
                  </a:lnTo>
                  <a:lnTo>
                    <a:pt x="51660" y="106958"/>
                  </a:lnTo>
                  <a:lnTo>
                    <a:pt x="49477" y="107322"/>
                  </a:lnTo>
                  <a:lnTo>
                    <a:pt x="47294" y="108049"/>
                  </a:lnTo>
                  <a:lnTo>
                    <a:pt x="45111" y="109504"/>
                  </a:lnTo>
                  <a:lnTo>
                    <a:pt x="45111" y="62938"/>
                  </a:lnTo>
                  <a:lnTo>
                    <a:pt x="44748" y="60391"/>
                  </a:lnTo>
                  <a:lnTo>
                    <a:pt x="44020" y="57845"/>
                  </a:lnTo>
                  <a:lnTo>
                    <a:pt x="42929" y="55298"/>
                  </a:lnTo>
                  <a:lnTo>
                    <a:pt x="41473" y="53479"/>
                  </a:lnTo>
                  <a:lnTo>
                    <a:pt x="39654" y="51660"/>
                  </a:lnTo>
                  <a:lnTo>
                    <a:pt x="37108" y="50205"/>
                  </a:lnTo>
                  <a:lnTo>
                    <a:pt x="34561" y="49113"/>
                  </a:lnTo>
                  <a:lnTo>
                    <a:pt x="32015" y="48749"/>
                  </a:lnTo>
                  <a:lnTo>
                    <a:pt x="29104" y="48749"/>
                  </a:lnTo>
                  <a:lnTo>
                    <a:pt x="26558" y="49477"/>
                  </a:lnTo>
                  <a:lnTo>
                    <a:pt x="24011" y="50568"/>
                  </a:lnTo>
                  <a:lnTo>
                    <a:pt x="22192" y="52388"/>
                  </a:lnTo>
                  <a:lnTo>
                    <a:pt x="20373" y="54207"/>
                  </a:lnTo>
                  <a:lnTo>
                    <a:pt x="18918" y="56389"/>
                  </a:lnTo>
                  <a:lnTo>
                    <a:pt x="17826" y="58936"/>
                  </a:lnTo>
                  <a:lnTo>
                    <a:pt x="17463" y="61846"/>
                  </a:lnTo>
                  <a:lnTo>
                    <a:pt x="17463" y="62574"/>
                  </a:lnTo>
                  <a:lnTo>
                    <a:pt x="17463" y="131696"/>
                  </a:lnTo>
                  <a:lnTo>
                    <a:pt x="17826" y="134607"/>
                  </a:lnTo>
                  <a:lnTo>
                    <a:pt x="18554" y="137153"/>
                  </a:lnTo>
                  <a:lnTo>
                    <a:pt x="19645" y="139336"/>
                  </a:lnTo>
                  <a:lnTo>
                    <a:pt x="21464" y="141519"/>
                  </a:lnTo>
                  <a:lnTo>
                    <a:pt x="50205" y="170259"/>
                  </a:lnTo>
                  <a:lnTo>
                    <a:pt x="50205" y="200455"/>
                  </a:lnTo>
                  <a:lnTo>
                    <a:pt x="9095" y="200455"/>
                  </a:lnTo>
                  <a:lnTo>
                    <a:pt x="9095" y="9095"/>
                  </a:lnTo>
                  <a:close/>
                  <a:moveTo>
                    <a:pt x="0" y="0"/>
                  </a:moveTo>
                  <a:lnTo>
                    <a:pt x="0" y="209550"/>
                  </a:lnTo>
                  <a:lnTo>
                    <a:pt x="209550" y="209550"/>
                  </a:lnTo>
                  <a:lnTo>
                    <a:pt x="2095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5"/>
            <p:cNvSpPr/>
            <p:nvPr/>
          </p:nvSpPr>
          <p:spPr>
            <a:xfrm>
              <a:off x="3719967" y="5470321"/>
              <a:ext cx="199656" cy="199658"/>
            </a:xfrm>
            <a:custGeom>
              <a:avLst/>
              <a:gdLst/>
              <a:ahLst/>
              <a:cxnLst/>
              <a:rect l="l" t="t" r="r" b="b"/>
              <a:pathLst>
                <a:path w="89132" h="89133" extrusionOk="0">
                  <a:moveTo>
                    <a:pt x="29105" y="12370"/>
                  </a:moveTo>
                  <a:lnTo>
                    <a:pt x="25830" y="17099"/>
                  </a:lnTo>
                  <a:lnTo>
                    <a:pt x="23284" y="21829"/>
                  </a:lnTo>
                  <a:lnTo>
                    <a:pt x="17099" y="21829"/>
                  </a:lnTo>
                  <a:lnTo>
                    <a:pt x="19646" y="18918"/>
                  </a:lnTo>
                  <a:lnTo>
                    <a:pt x="22556" y="16372"/>
                  </a:lnTo>
                  <a:lnTo>
                    <a:pt x="25830" y="14189"/>
                  </a:lnTo>
                  <a:lnTo>
                    <a:pt x="29105" y="12370"/>
                  </a:lnTo>
                  <a:close/>
                  <a:moveTo>
                    <a:pt x="40019" y="13825"/>
                  </a:moveTo>
                  <a:lnTo>
                    <a:pt x="40019" y="21829"/>
                  </a:lnTo>
                  <a:lnTo>
                    <a:pt x="33470" y="21829"/>
                  </a:lnTo>
                  <a:lnTo>
                    <a:pt x="36381" y="17463"/>
                  </a:lnTo>
                  <a:lnTo>
                    <a:pt x="40019" y="13825"/>
                  </a:lnTo>
                  <a:close/>
                  <a:moveTo>
                    <a:pt x="48750" y="13461"/>
                  </a:moveTo>
                  <a:lnTo>
                    <a:pt x="52752" y="17463"/>
                  </a:lnTo>
                  <a:lnTo>
                    <a:pt x="56026" y="21829"/>
                  </a:lnTo>
                  <a:lnTo>
                    <a:pt x="48750" y="21829"/>
                  </a:lnTo>
                  <a:lnTo>
                    <a:pt x="48750" y="13461"/>
                  </a:lnTo>
                  <a:close/>
                  <a:moveTo>
                    <a:pt x="60755" y="12734"/>
                  </a:moveTo>
                  <a:lnTo>
                    <a:pt x="64030" y="14553"/>
                  </a:lnTo>
                  <a:lnTo>
                    <a:pt x="66940" y="16736"/>
                  </a:lnTo>
                  <a:lnTo>
                    <a:pt x="69487" y="19282"/>
                  </a:lnTo>
                  <a:lnTo>
                    <a:pt x="72033" y="21829"/>
                  </a:lnTo>
                  <a:lnTo>
                    <a:pt x="66576" y="21829"/>
                  </a:lnTo>
                  <a:lnTo>
                    <a:pt x="64030" y="17099"/>
                  </a:lnTo>
                  <a:lnTo>
                    <a:pt x="60755" y="12734"/>
                  </a:lnTo>
                  <a:close/>
                  <a:moveTo>
                    <a:pt x="19646" y="30924"/>
                  </a:moveTo>
                  <a:lnTo>
                    <a:pt x="18554" y="35290"/>
                  </a:lnTo>
                  <a:lnTo>
                    <a:pt x="18190" y="40019"/>
                  </a:lnTo>
                  <a:lnTo>
                    <a:pt x="9095" y="40019"/>
                  </a:lnTo>
                  <a:lnTo>
                    <a:pt x="10187" y="35290"/>
                  </a:lnTo>
                  <a:lnTo>
                    <a:pt x="11642" y="30924"/>
                  </a:lnTo>
                  <a:close/>
                  <a:moveTo>
                    <a:pt x="40019" y="30924"/>
                  </a:moveTo>
                  <a:lnTo>
                    <a:pt x="40019" y="40019"/>
                  </a:lnTo>
                  <a:lnTo>
                    <a:pt x="26922" y="40019"/>
                  </a:lnTo>
                  <a:lnTo>
                    <a:pt x="28013" y="35290"/>
                  </a:lnTo>
                  <a:lnTo>
                    <a:pt x="29105" y="30924"/>
                  </a:lnTo>
                  <a:close/>
                  <a:moveTo>
                    <a:pt x="60755" y="30924"/>
                  </a:moveTo>
                  <a:lnTo>
                    <a:pt x="62211" y="35290"/>
                  </a:lnTo>
                  <a:lnTo>
                    <a:pt x="63302" y="40019"/>
                  </a:lnTo>
                  <a:lnTo>
                    <a:pt x="48750" y="40019"/>
                  </a:lnTo>
                  <a:lnTo>
                    <a:pt x="48750" y="30924"/>
                  </a:lnTo>
                  <a:close/>
                  <a:moveTo>
                    <a:pt x="77126" y="30924"/>
                  </a:moveTo>
                  <a:lnTo>
                    <a:pt x="78945" y="35290"/>
                  </a:lnTo>
                  <a:lnTo>
                    <a:pt x="79673" y="40019"/>
                  </a:lnTo>
                  <a:lnTo>
                    <a:pt x="72033" y="40019"/>
                  </a:lnTo>
                  <a:lnTo>
                    <a:pt x="71669" y="35290"/>
                  </a:lnTo>
                  <a:lnTo>
                    <a:pt x="70578" y="30924"/>
                  </a:lnTo>
                  <a:close/>
                  <a:moveTo>
                    <a:pt x="18190" y="49114"/>
                  </a:moveTo>
                  <a:lnTo>
                    <a:pt x="18554" y="53843"/>
                  </a:lnTo>
                  <a:lnTo>
                    <a:pt x="19646" y="58209"/>
                  </a:lnTo>
                  <a:lnTo>
                    <a:pt x="11642" y="58209"/>
                  </a:lnTo>
                  <a:lnTo>
                    <a:pt x="10187" y="53843"/>
                  </a:lnTo>
                  <a:lnTo>
                    <a:pt x="9095" y="49114"/>
                  </a:lnTo>
                  <a:close/>
                  <a:moveTo>
                    <a:pt x="40019" y="49114"/>
                  </a:moveTo>
                  <a:lnTo>
                    <a:pt x="40019" y="58209"/>
                  </a:lnTo>
                  <a:lnTo>
                    <a:pt x="29105" y="58209"/>
                  </a:lnTo>
                  <a:lnTo>
                    <a:pt x="28013" y="53843"/>
                  </a:lnTo>
                  <a:lnTo>
                    <a:pt x="26922" y="49114"/>
                  </a:lnTo>
                  <a:close/>
                  <a:moveTo>
                    <a:pt x="63302" y="49114"/>
                  </a:moveTo>
                  <a:lnTo>
                    <a:pt x="62211" y="53843"/>
                  </a:lnTo>
                  <a:lnTo>
                    <a:pt x="60755" y="58209"/>
                  </a:lnTo>
                  <a:lnTo>
                    <a:pt x="48750" y="58209"/>
                  </a:lnTo>
                  <a:lnTo>
                    <a:pt x="48750" y="49114"/>
                  </a:lnTo>
                  <a:close/>
                  <a:moveTo>
                    <a:pt x="79673" y="49114"/>
                  </a:moveTo>
                  <a:lnTo>
                    <a:pt x="78582" y="53843"/>
                  </a:lnTo>
                  <a:lnTo>
                    <a:pt x="77126" y="58209"/>
                  </a:lnTo>
                  <a:lnTo>
                    <a:pt x="70214" y="58209"/>
                  </a:lnTo>
                  <a:lnTo>
                    <a:pt x="71669" y="53843"/>
                  </a:lnTo>
                  <a:lnTo>
                    <a:pt x="72033" y="49114"/>
                  </a:lnTo>
                  <a:close/>
                  <a:moveTo>
                    <a:pt x="40019" y="67304"/>
                  </a:moveTo>
                  <a:lnTo>
                    <a:pt x="40019" y="75308"/>
                  </a:lnTo>
                  <a:lnTo>
                    <a:pt x="36381" y="71306"/>
                  </a:lnTo>
                  <a:lnTo>
                    <a:pt x="33470" y="67304"/>
                  </a:lnTo>
                  <a:close/>
                  <a:moveTo>
                    <a:pt x="56026" y="67304"/>
                  </a:moveTo>
                  <a:lnTo>
                    <a:pt x="52752" y="71670"/>
                  </a:lnTo>
                  <a:lnTo>
                    <a:pt x="48750" y="75672"/>
                  </a:lnTo>
                  <a:lnTo>
                    <a:pt x="48750" y="67304"/>
                  </a:lnTo>
                  <a:close/>
                  <a:moveTo>
                    <a:pt x="72033" y="67304"/>
                  </a:moveTo>
                  <a:lnTo>
                    <a:pt x="69487" y="69851"/>
                  </a:lnTo>
                  <a:lnTo>
                    <a:pt x="66940" y="72397"/>
                  </a:lnTo>
                  <a:lnTo>
                    <a:pt x="64030" y="74216"/>
                  </a:lnTo>
                  <a:lnTo>
                    <a:pt x="60755" y="76035"/>
                  </a:lnTo>
                  <a:lnTo>
                    <a:pt x="60755" y="76035"/>
                  </a:lnTo>
                  <a:lnTo>
                    <a:pt x="64030" y="71670"/>
                  </a:lnTo>
                  <a:lnTo>
                    <a:pt x="66576" y="67304"/>
                  </a:lnTo>
                  <a:close/>
                  <a:moveTo>
                    <a:pt x="23284" y="67304"/>
                  </a:moveTo>
                  <a:lnTo>
                    <a:pt x="25830" y="72034"/>
                  </a:lnTo>
                  <a:lnTo>
                    <a:pt x="29105" y="76763"/>
                  </a:lnTo>
                  <a:lnTo>
                    <a:pt x="25830" y="74944"/>
                  </a:lnTo>
                  <a:lnTo>
                    <a:pt x="22556" y="72761"/>
                  </a:lnTo>
                  <a:lnTo>
                    <a:pt x="19646" y="70215"/>
                  </a:lnTo>
                  <a:lnTo>
                    <a:pt x="17099" y="67304"/>
                  </a:lnTo>
                  <a:close/>
                  <a:moveTo>
                    <a:pt x="44384" y="1"/>
                  </a:moveTo>
                  <a:lnTo>
                    <a:pt x="40019" y="365"/>
                  </a:lnTo>
                  <a:lnTo>
                    <a:pt x="35289" y="728"/>
                  </a:lnTo>
                  <a:lnTo>
                    <a:pt x="31287" y="1820"/>
                  </a:lnTo>
                  <a:lnTo>
                    <a:pt x="26922" y="3639"/>
                  </a:lnTo>
                  <a:lnTo>
                    <a:pt x="23284" y="5458"/>
                  </a:lnTo>
                  <a:lnTo>
                    <a:pt x="19646" y="7641"/>
                  </a:lnTo>
                  <a:lnTo>
                    <a:pt x="16008" y="10187"/>
                  </a:lnTo>
                  <a:lnTo>
                    <a:pt x="12733" y="13098"/>
                  </a:lnTo>
                  <a:lnTo>
                    <a:pt x="10187" y="16008"/>
                  </a:lnTo>
                  <a:lnTo>
                    <a:pt x="7640" y="19646"/>
                  </a:lnTo>
                  <a:lnTo>
                    <a:pt x="5094" y="23284"/>
                  </a:lnTo>
                  <a:lnTo>
                    <a:pt x="3275" y="27286"/>
                  </a:lnTo>
                  <a:lnTo>
                    <a:pt x="1819" y="31288"/>
                  </a:lnTo>
                  <a:lnTo>
                    <a:pt x="728" y="35653"/>
                  </a:lnTo>
                  <a:lnTo>
                    <a:pt x="0" y="40019"/>
                  </a:lnTo>
                  <a:lnTo>
                    <a:pt x="0" y="44385"/>
                  </a:lnTo>
                  <a:lnTo>
                    <a:pt x="0" y="49114"/>
                  </a:lnTo>
                  <a:lnTo>
                    <a:pt x="728" y="53480"/>
                  </a:lnTo>
                  <a:lnTo>
                    <a:pt x="1819" y="57845"/>
                  </a:lnTo>
                  <a:lnTo>
                    <a:pt x="3275" y="61847"/>
                  </a:lnTo>
                  <a:lnTo>
                    <a:pt x="5094" y="65849"/>
                  </a:lnTo>
                  <a:lnTo>
                    <a:pt x="7640" y="69487"/>
                  </a:lnTo>
                  <a:lnTo>
                    <a:pt x="10187" y="72761"/>
                  </a:lnTo>
                  <a:lnTo>
                    <a:pt x="12733" y="76035"/>
                  </a:lnTo>
                  <a:lnTo>
                    <a:pt x="16008" y="78946"/>
                  </a:lnTo>
                  <a:lnTo>
                    <a:pt x="19646" y="81492"/>
                  </a:lnTo>
                  <a:lnTo>
                    <a:pt x="23284" y="83675"/>
                  </a:lnTo>
                  <a:lnTo>
                    <a:pt x="26922" y="85494"/>
                  </a:lnTo>
                  <a:lnTo>
                    <a:pt x="31287" y="86949"/>
                  </a:lnTo>
                  <a:lnTo>
                    <a:pt x="35289" y="88041"/>
                  </a:lnTo>
                  <a:lnTo>
                    <a:pt x="40019" y="88768"/>
                  </a:lnTo>
                  <a:lnTo>
                    <a:pt x="44384" y="89132"/>
                  </a:lnTo>
                  <a:lnTo>
                    <a:pt x="49114" y="88768"/>
                  </a:lnTo>
                  <a:lnTo>
                    <a:pt x="53479" y="88041"/>
                  </a:lnTo>
                  <a:lnTo>
                    <a:pt x="57845" y="86949"/>
                  </a:lnTo>
                  <a:lnTo>
                    <a:pt x="61847" y="85494"/>
                  </a:lnTo>
                  <a:lnTo>
                    <a:pt x="65485" y="83675"/>
                  </a:lnTo>
                  <a:lnTo>
                    <a:pt x="69487" y="81492"/>
                  </a:lnTo>
                  <a:lnTo>
                    <a:pt x="72761" y="78946"/>
                  </a:lnTo>
                  <a:lnTo>
                    <a:pt x="76035" y="76035"/>
                  </a:lnTo>
                  <a:lnTo>
                    <a:pt x="78945" y="72761"/>
                  </a:lnTo>
                  <a:lnTo>
                    <a:pt x="81492" y="69487"/>
                  </a:lnTo>
                  <a:lnTo>
                    <a:pt x="83675" y="65849"/>
                  </a:lnTo>
                  <a:lnTo>
                    <a:pt x="85494" y="61847"/>
                  </a:lnTo>
                  <a:lnTo>
                    <a:pt x="86949" y="57845"/>
                  </a:lnTo>
                  <a:lnTo>
                    <a:pt x="88040" y="53480"/>
                  </a:lnTo>
                  <a:lnTo>
                    <a:pt x="88768" y="49114"/>
                  </a:lnTo>
                  <a:lnTo>
                    <a:pt x="89132" y="44385"/>
                  </a:lnTo>
                  <a:lnTo>
                    <a:pt x="88768" y="40019"/>
                  </a:lnTo>
                  <a:lnTo>
                    <a:pt x="88040" y="35653"/>
                  </a:lnTo>
                  <a:lnTo>
                    <a:pt x="86949" y="31288"/>
                  </a:lnTo>
                  <a:lnTo>
                    <a:pt x="85494" y="27286"/>
                  </a:lnTo>
                  <a:lnTo>
                    <a:pt x="83675" y="23284"/>
                  </a:lnTo>
                  <a:lnTo>
                    <a:pt x="81492" y="19646"/>
                  </a:lnTo>
                  <a:lnTo>
                    <a:pt x="78945" y="16372"/>
                  </a:lnTo>
                  <a:lnTo>
                    <a:pt x="76035" y="13098"/>
                  </a:lnTo>
                  <a:lnTo>
                    <a:pt x="72761" y="10187"/>
                  </a:lnTo>
                  <a:lnTo>
                    <a:pt x="69487" y="7641"/>
                  </a:lnTo>
                  <a:lnTo>
                    <a:pt x="65485" y="5458"/>
                  </a:lnTo>
                  <a:lnTo>
                    <a:pt x="61847" y="3639"/>
                  </a:lnTo>
                  <a:lnTo>
                    <a:pt x="57481" y="1820"/>
                  </a:lnTo>
                  <a:lnTo>
                    <a:pt x="53479" y="728"/>
                  </a:lnTo>
                  <a:lnTo>
                    <a:pt x="49114" y="365"/>
                  </a:lnTo>
                  <a:lnTo>
                    <a:pt x="44384"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2" name="Google Shape;102;p15"/>
          <p:cNvGrpSpPr/>
          <p:nvPr/>
        </p:nvGrpSpPr>
        <p:grpSpPr>
          <a:xfrm>
            <a:off x="2033576" y="4870674"/>
            <a:ext cx="469392" cy="469392"/>
            <a:chOff x="1756551" y="5419724"/>
            <a:chExt cx="469392" cy="469392"/>
          </a:xfrm>
        </p:grpSpPr>
        <p:sp>
          <p:nvSpPr>
            <p:cNvPr id="103" name="Google Shape;103;p15"/>
            <p:cNvSpPr/>
            <p:nvPr/>
          </p:nvSpPr>
          <p:spPr>
            <a:xfrm>
              <a:off x="1756551" y="5419724"/>
              <a:ext cx="469392" cy="469392"/>
            </a:xfrm>
            <a:custGeom>
              <a:avLst/>
              <a:gdLst/>
              <a:ahLst/>
              <a:cxnLst/>
              <a:rect l="l" t="t" r="r" b="b"/>
              <a:pathLst>
                <a:path w="209550" h="209550" extrusionOk="0">
                  <a:moveTo>
                    <a:pt x="200455" y="9095"/>
                  </a:moveTo>
                  <a:lnTo>
                    <a:pt x="200455" y="200455"/>
                  </a:lnTo>
                  <a:lnTo>
                    <a:pt x="9095" y="200455"/>
                  </a:lnTo>
                  <a:lnTo>
                    <a:pt x="9095" y="9095"/>
                  </a:lnTo>
                  <a:close/>
                  <a:moveTo>
                    <a:pt x="0" y="0"/>
                  </a:moveTo>
                  <a:lnTo>
                    <a:pt x="0" y="209550"/>
                  </a:lnTo>
                  <a:lnTo>
                    <a:pt x="209550" y="209550"/>
                  </a:lnTo>
                  <a:lnTo>
                    <a:pt x="2095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4" name="Google Shape;104;p15"/>
            <p:cNvSpPr/>
            <p:nvPr/>
          </p:nvSpPr>
          <p:spPr>
            <a:xfrm>
              <a:off x="1868212" y="5470256"/>
              <a:ext cx="254258" cy="372420"/>
            </a:xfrm>
            <a:custGeom>
              <a:avLst/>
              <a:gdLst/>
              <a:ahLst/>
              <a:cxnLst/>
              <a:rect l="l" t="t" r="r" b="b"/>
              <a:pathLst>
                <a:path w="113508" h="166259" extrusionOk="0">
                  <a:moveTo>
                    <a:pt x="60392" y="20737"/>
                  </a:moveTo>
                  <a:lnTo>
                    <a:pt x="64030" y="21465"/>
                  </a:lnTo>
                  <a:lnTo>
                    <a:pt x="67304" y="22193"/>
                  </a:lnTo>
                  <a:lnTo>
                    <a:pt x="70578" y="23648"/>
                  </a:lnTo>
                  <a:lnTo>
                    <a:pt x="73853" y="25103"/>
                  </a:lnTo>
                  <a:lnTo>
                    <a:pt x="76763" y="26922"/>
                  </a:lnTo>
                  <a:lnTo>
                    <a:pt x="79674" y="28741"/>
                  </a:lnTo>
                  <a:lnTo>
                    <a:pt x="82220" y="31288"/>
                  </a:lnTo>
                  <a:lnTo>
                    <a:pt x="84403" y="33834"/>
                  </a:lnTo>
                  <a:lnTo>
                    <a:pt x="86586" y="36381"/>
                  </a:lnTo>
                  <a:lnTo>
                    <a:pt x="88041" y="39291"/>
                  </a:lnTo>
                  <a:lnTo>
                    <a:pt x="89860" y="42566"/>
                  </a:lnTo>
                  <a:lnTo>
                    <a:pt x="90951" y="45840"/>
                  </a:lnTo>
                  <a:lnTo>
                    <a:pt x="91679" y="49114"/>
                  </a:lnTo>
                  <a:lnTo>
                    <a:pt x="92407" y="52752"/>
                  </a:lnTo>
                  <a:lnTo>
                    <a:pt x="92407" y="56390"/>
                  </a:lnTo>
                  <a:lnTo>
                    <a:pt x="92407" y="60028"/>
                  </a:lnTo>
                  <a:lnTo>
                    <a:pt x="91679" y="63666"/>
                  </a:lnTo>
                  <a:lnTo>
                    <a:pt x="90951" y="66940"/>
                  </a:lnTo>
                  <a:lnTo>
                    <a:pt x="89860" y="70215"/>
                  </a:lnTo>
                  <a:lnTo>
                    <a:pt x="88041" y="73489"/>
                  </a:lnTo>
                  <a:lnTo>
                    <a:pt x="86586" y="76399"/>
                  </a:lnTo>
                  <a:lnTo>
                    <a:pt x="84403" y="78946"/>
                  </a:lnTo>
                  <a:lnTo>
                    <a:pt x="82220" y="81492"/>
                  </a:lnTo>
                  <a:lnTo>
                    <a:pt x="79674" y="84039"/>
                  </a:lnTo>
                  <a:lnTo>
                    <a:pt x="76763" y="85858"/>
                  </a:lnTo>
                  <a:lnTo>
                    <a:pt x="73853" y="87677"/>
                  </a:lnTo>
                  <a:lnTo>
                    <a:pt x="70578" y="89132"/>
                  </a:lnTo>
                  <a:lnTo>
                    <a:pt x="67304" y="90587"/>
                  </a:lnTo>
                  <a:lnTo>
                    <a:pt x="64030" y="91315"/>
                  </a:lnTo>
                  <a:lnTo>
                    <a:pt x="60392" y="91679"/>
                  </a:lnTo>
                  <a:lnTo>
                    <a:pt x="56754" y="92043"/>
                  </a:lnTo>
                  <a:lnTo>
                    <a:pt x="53116" y="91679"/>
                  </a:lnTo>
                  <a:lnTo>
                    <a:pt x="49842" y="91315"/>
                  </a:lnTo>
                  <a:lnTo>
                    <a:pt x="46204" y="90587"/>
                  </a:lnTo>
                  <a:lnTo>
                    <a:pt x="42930" y="89132"/>
                  </a:lnTo>
                  <a:lnTo>
                    <a:pt x="40019" y="87677"/>
                  </a:lnTo>
                  <a:lnTo>
                    <a:pt x="36745" y="85858"/>
                  </a:lnTo>
                  <a:lnTo>
                    <a:pt x="34198" y="84039"/>
                  </a:lnTo>
                  <a:lnTo>
                    <a:pt x="31652" y="81492"/>
                  </a:lnTo>
                  <a:lnTo>
                    <a:pt x="29469" y="78946"/>
                  </a:lnTo>
                  <a:lnTo>
                    <a:pt x="27286" y="76399"/>
                  </a:lnTo>
                  <a:lnTo>
                    <a:pt x="25467" y="73489"/>
                  </a:lnTo>
                  <a:lnTo>
                    <a:pt x="24012" y="70215"/>
                  </a:lnTo>
                  <a:lnTo>
                    <a:pt x="22920" y="66940"/>
                  </a:lnTo>
                  <a:lnTo>
                    <a:pt x="21829" y="63666"/>
                  </a:lnTo>
                  <a:lnTo>
                    <a:pt x="21465" y="60028"/>
                  </a:lnTo>
                  <a:lnTo>
                    <a:pt x="21101" y="56390"/>
                  </a:lnTo>
                  <a:lnTo>
                    <a:pt x="21465" y="52752"/>
                  </a:lnTo>
                  <a:lnTo>
                    <a:pt x="21829" y="49114"/>
                  </a:lnTo>
                  <a:lnTo>
                    <a:pt x="22920" y="45840"/>
                  </a:lnTo>
                  <a:lnTo>
                    <a:pt x="24012" y="42566"/>
                  </a:lnTo>
                  <a:lnTo>
                    <a:pt x="25467" y="39291"/>
                  </a:lnTo>
                  <a:lnTo>
                    <a:pt x="27286" y="36381"/>
                  </a:lnTo>
                  <a:lnTo>
                    <a:pt x="29469" y="33834"/>
                  </a:lnTo>
                  <a:lnTo>
                    <a:pt x="31652" y="31288"/>
                  </a:lnTo>
                  <a:lnTo>
                    <a:pt x="34198" y="28741"/>
                  </a:lnTo>
                  <a:lnTo>
                    <a:pt x="36745" y="26922"/>
                  </a:lnTo>
                  <a:lnTo>
                    <a:pt x="40019" y="25103"/>
                  </a:lnTo>
                  <a:lnTo>
                    <a:pt x="42930" y="23648"/>
                  </a:lnTo>
                  <a:lnTo>
                    <a:pt x="46204" y="22193"/>
                  </a:lnTo>
                  <a:lnTo>
                    <a:pt x="49842" y="21465"/>
                  </a:lnTo>
                  <a:lnTo>
                    <a:pt x="53116" y="20737"/>
                  </a:lnTo>
                  <a:close/>
                  <a:moveTo>
                    <a:pt x="31288" y="97136"/>
                  </a:moveTo>
                  <a:lnTo>
                    <a:pt x="33471" y="108050"/>
                  </a:lnTo>
                  <a:lnTo>
                    <a:pt x="47659" y="99683"/>
                  </a:lnTo>
                  <a:lnTo>
                    <a:pt x="52388" y="106595"/>
                  </a:lnTo>
                  <a:lnTo>
                    <a:pt x="52752" y="108050"/>
                  </a:lnTo>
                  <a:lnTo>
                    <a:pt x="40019" y="142975"/>
                  </a:lnTo>
                  <a:lnTo>
                    <a:pt x="32743" y="128059"/>
                  </a:lnTo>
                  <a:lnTo>
                    <a:pt x="17827" y="134971"/>
                  </a:lnTo>
                  <a:lnTo>
                    <a:pt x="31288" y="97136"/>
                  </a:lnTo>
                  <a:close/>
                  <a:moveTo>
                    <a:pt x="82948" y="94589"/>
                  </a:moveTo>
                  <a:lnTo>
                    <a:pt x="97500" y="134971"/>
                  </a:lnTo>
                  <a:lnTo>
                    <a:pt x="82220" y="128059"/>
                  </a:lnTo>
                  <a:lnTo>
                    <a:pt x="74944" y="142975"/>
                  </a:lnTo>
                  <a:lnTo>
                    <a:pt x="62211" y="108050"/>
                  </a:lnTo>
                  <a:lnTo>
                    <a:pt x="64394" y="102593"/>
                  </a:lnTo>
                  <a:lnTo>
                    <a:pt x="66213" y="99683"/>
                  </a:lnTo>
                  <a:lnTo>
                    <a:pt x="80037" y="108050"/>
                  </a:lnTo>
                  <a:lnTo>
                    <a:pt x="82948" y="94589"/>
                  </a:lnTo>
                  <a:close/>
                  <a:moveTo>
                    <a:pt x="45112" y="1"/>
                  </a:moveTo>
                  <a:lnTo>
                    <a:pt x="38564" y="14553"/>
                  </a:lnTo>
                  <a:lnTo>
                    <a:pt x="23284" y="9460"/>
                  </a:lnTo>
                  <a:lnTo>
                    <a:pt x="23284" y="25831"/>
                  </a:lnTo>
                  <a:lnTo>
                    <a:pt x="7277" y="27286"/>
                  </a:lnTo>
                  <a:lnTo>
                    <a:pt x="14189" y="41838"/>
                  </a:lnTo>
                  <a:lnTo>
                    <a:pt x="1" y="49842"/>
                  </a:lnTo>
                  <a:lnTo>
                    <a:pt x="12006" y="60392"/>
                  </a:lnTo>
                  <a:lnTo>
                    <a:pt x="2548" y="73489"/>
                  </a:lnTo>
                  <a:lnTo>
                    <a:pt x="17827" y="78218"/>
                  </a:lnTo>
                  <a:lnTo>
                    <a:pt x="14553" y="94225"/>
                  </a:lnTo>
                  <a:lnTo>
                    <a:pt x="14553" y="94225"/>
                  </a:lnTo>
                  <a:lnTo>
                    <a:pt x="23284" y="93134"/>
                  </a:lnTo>
                  <a:lnTo>
                    <a:pt x="1820" y="152070"/>
                  </a:lnTo>
                  <a:lnTo>
                    <a:pt x="28741" y="139701"/>
                  </a:lnTo>
                  <a:lnTo>
                    <a:pt x="41111" y="166258"/>
                  </a:lnTo>
                  <a:lnTo>
                    <a:pt x="57482" y="121147"/>
                  </a:lnTo>
                  <a:lnTo>
                    <a:pt x="73853" y="166258"/>
                  </a:lnTo>
                  <a:lnTo>
                    <a:pt x="86586" y="139701"/>
                  </a:lnTo>
                  <a:lnTo>
                    <a:pt x="113143" y="152070"/>
                  </a:lnTo>
                  <a:lnTo>
                    <a:pt x="113143" y="152070"/>
                  </a:lnTo>
                  <a:lnTo>
                    <a:pt x="91679" y="93134"/>
                  </a:lnTo>
                  <a:lnTo>
                    <a:pt x="99319" y="93862"/>
                  </a:lnTo>
                  <a:lnTo>
                    <a:pt x="95681" y="78218"/>
                  </a:lnTo>
                  <a:lnTo>
                    <a:pt x="111324" y="73489"/>
                  </a:lnTo>
                  <a:lnTo>
                    <a:pt x="101502" y="60392"/>
                  </a:lnTo>
                  <a:lnTo>
                    <a:pt x="113507" y="49842"/>
                  </a:lnTo>
                  <a:lnTo>
                    <a:pt x="99683" y="41838"/>
                  </a:lnTo>
                  <a:lnTo>
                    <a:pt x="106231" y="27286"/>
                  </a:lnTo>
                  <a:lnTo>
                    <a:pt x="90224" y="25831"/>
                  </a:lnTo>
                  <a:lnTo>
                    <a:pt x="90588" y="9460"/>
                  </a:lnTo>
                  <a:lnTo>
                    <a:pt x="90588" y="9460"/>
                  </a:lnTo>
                  <a:lnTo>
                    <a:pt x="75308" y="14553"/>
                  </a:lnTo>
                  <a:lnTo>
                    <a:pt x="68759" y="1"/>
                  </a:lnTo>
                  <a:lnTo>
                    <a:pt x="56754" y="10915"/>
                  </a:lnTo>
                  <a:lnTo>
                    <a:pt x="45112"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5" name="Google Shape;105;p15"/>
          <p:cNvGrpSpPr/>
          <p:nvPr/>
        </p:nvGrpSpPr>
        <p:grpSpPr>
          <a:xfrm>
            <a:off x="5111464" y="4870658"/>
            <a:ext cx="469426" cy="469426"/>
            <a:chOff x="5414450" y="4884926"/>
            <a:chExt cx="541687" cy="541687"/>
          </a:xfrm>
        </p:grpSpPr>
        <p:sp>
          <p:nvSpPr>
            <p:cNvPr id="106" name="Google Shape;106;p15"/>
            <p:cNvSpPr/>
            <p:nvPr/>
          </p:nvSpPr>
          <p:spPr>
            <a:xfrm>
              <a:off x="5414450" y="4884926"/>
              <a:ext cx="541687" cy="541687"/>
            </a:xfrm>
            <a:custGeom>
              <a:avLst/>
              <a:gdLst/>
              <a:ahLst/>
              <a:cxnLst/>
              <a:rect l="l" t="t" r="r" b="b"/>
              <a:pathLst>
                <a:path w="209550" h="209550" extrusionOk="0">
                  <a:moveTo>
                    <a:pt x="200455" y="9095"/>
                  </a:moveTo>
                  <a:lnTo>
                    <a:pt x="200455" y="200455"/>
                  </a:lnTo>
                  <a:lnTo>
                    <a:pt x="9095" y="200819"/>
                  </a:lnTo>
                  <a:lnTo>
                    <a:pt x="9095" y="9095"/>
                  </a:lnTo>
                  <a:close/>
                  <a:moveTo>
                    <a:pt x="0" y="0"/>
                  </a:moveTo>
                  <a:lnTo>
                    <a:pt x="0" y="209550"/>
                  </a:lnTo>
                  <a:lnTo>
                    <a:pt x="209550" y="209550"/>
                  </a:lnTo>
                  <a:lnTo>
                    <a:pt x="2095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7" name="Google Shape;107;p15"/>
            <p:cNvSpPr/>
            <p:nvPr/>
          </p:nvSpPr>
          <p:spPr>
            <a:xfrm>
              <a:off x="5486862" y="4975209"/>
              <a:ext cx="396865" cy="369590"/>
            </a:xfrm>
            <a:custGeom>
              <a:avLst/>
              <a:gdLst/>
              <a:ahLst/>
              <a:cxnLst/>
              <a:rect l="l" t="t" r="r" b="b"/>
              <a:pathLst>
                <a:path w="153526" h="142975" extrusionOk="0">
                  <a:moveTo>
                    <a:pt x="46567" y="8731"/>
                  </a:moveTo>
                  <a:lnTo>
                    <a:pt x="49842" y="9095"/>
                  </a:lnTo>
                  <a:lnTo>
                    <a:pt x="53116" y="9823"/>
                  </a:lnTo>
                  <a:lnTo>
                    <a:pt x="56390" y="10914"/>
                  </a:lnTo>
                  <a:lnTo>
                    <a:pt x="59664" y="12369"/>
                  </a:lnTo>
                  <a:lnTo>
                    <a:pt x="62575" y="13824"/>
                  </a:lnTo>
                  <a:lnTo>
                    <a:pt x="65485" y="16007"/>
                  </a:lnTo>
                  <a:lnTo>
                    <a:pt x="68396" y="18190"/>
                  </a:lnTo>
                  <a:lnTo>
                    <a:pt x="70942" y="20737"/>
                  </a:lnTo>
                  <a:lnTo>
                    <a:pt x="72397" y="22556"/>
                  </a:lnTo>
                  <a:lnTo>
                    <a:pt x="73125" y="23647"/>
                  </a:lnTo>
                  <a:lnTo>
                    <a:pt x="74216" y="24011"/>
                  </a:lnTo>
                  <a:lnTo>
                    <a:pt x="76035" y="24739"/>
                  </a:lnTo>
                  <a:lnTo>
                    <a:pt x="78218" y="24739"/>
                  </a:lnTo>
                  <a:lnTo>
                    <a:pt x="79310" y="24375"/>
                  </a:lnTo>
                  <a:lnTo>
                    <a:pt x="80037" y="23647"/>
                  </a:lnTo>
                  <a:lnTo>
                    <a:pt x="81129" y="22556"/>
                  </a:lnTo>
                  <a:lnTo>
                    <a:pt x="83311" y="20009"/>
                  </a:lnTo>
                  <a:lnTo>
                    <a:pt x="86222" y="17463"/>
                  </a:lnTo>
                  <a:lnTo>
                    <a:pt x="89132" y="15643"/>
                  </a:lnTo>
                  <a:lnTo>
                    <a:pt x="92043" y="13824"/>
                  </a:lnTo>
                  <a:lnTo>
                    <a:pt x="94953" y="12369"/>
                  </a:lnTo>
                  <a:lnTo>
                    <a:pt x="98227" y="11278"/>
                  </a:lnTo>
                  <a:lnTo>
                    <a:pt x="101502" y="10186"/>
                  </a:lnTo>
                  <a:lnTo>
                    <a:pt x="105140" y="9823"/>
                  </a:lnTo>
                  <a:lnTo>
                    <a:pt x="111688" y="9823"/>
                  </a:lnTo>
                  <a:lnTo>
                    <a:pt x="115326" y="10186"/>
                  </a:lnTo>
                  <a:lnTo>
                    <a:pt x="118600" y="11278"/>
                  </a:lnTo>
                  <a:lnTo>
                    <a:pt x="121874" y="12369"/>
                  </a:lnTo>
                  <a:lnTo>
                    <a:pt x="125149" y="13824"/>
                  </a:lnTo>
                  <a:lnTo>
                    <a:pt x="128059" y="15643"/>
                  </a:lnTo>
                  <a:lnTo>
                    <a:pt x="130970" y="17826"/>
                  </a:lnTo>
                  <a:lnTo>
                    <a:pt x="133516" y="20009"/>
                  </a:lnTo>
                  <a:lnTo>
                    <a:pt x="136063" y="22920"/>
                  </a:lnTo>
                  <a:lnTo>
                    <a:pt x="138246" y="25466"/>
                  </a:lnTo>
                  <a:lnTo>
                    <a:pt x="140065" y="28740"/>
                  </a:lnTo>
                  <a:lnTo>
                    <a:pt x="141520" y="31651"/>
                  </a:lnTo>
                  <a:lnTo>
                    <a:pt x="142611" y="34925"/>
                  </a:lnTo>
                  <a:lnTo>
                    <a:pt x="143339" y="38199"/>
                  </a:lnTo>
                  <a:lnTo>
                    <a:pt x="143703" y="41837"/>
                  </a:lnTo>
                  <a:lnTo>
                    <a:pt x="144066" y="45111"/>
                  </a:lnTo>
                  <a:lnTo>
                    <a:pt x="143703" y="48386"/>
                  </a:lnTo>
                  <a:lnTo>
                    <a:pt x="143339" y="52024"/>
                  </a:lnTo>
                  <a:lnTo>
                    <a:pt x="142611" y="55298"/>
                  </a:lnTo>
                  <a:lnTo>
                    <a:pt x="141520" y="58572"/>
                  </a:lnTo>
                  <a:lnTo>
                    <a:pt x="140065" y="61846"/>
                  </a:lnTo>
                  <a:lnTo>
                    <a:pt x="138246" y="64757"/>
                  </a:lnTo>
                  <a:lnTo>
                    <a:pt x="136063" y="67667"/>
                  </a:lnTo>
                  <a:lnTo>
                    <a:pt x="76763" y="130241"/>
                  </a:lnTo>
                  <a:lnTo>
                    <a:pt x="17463" y="67667"/>
                  </a:lnTo>
                  <a:lnTo>
                    <a:pt x="15280" y="64757"/>
                  </a:lnTo>
                  <a:lnTo>
                    <a:pt x="13461" y="61846"/>
                  </a:lnTo>
                  <a:lnTo>
                    <a:pt x="12006" y="58936"/>
                  </a:lnTo>
                  <a:lnTo>
                    <a:pt x="10551" y="55662"/>
                  </a:lnTo>
                  <a:lnTo>
                    <a:pt x="9823" y="52388"/>
                  </a:lnTo>
                  <a:lnTo>
                    <a:pt x="9096" y="48749"/>
                  </a:lnTo>
                  <a:lnTo>
                    <a:pt x="8732" y="45475"/>
                  </a:lnTo>
                  <a:lnTo>
                    <a:pt x="8732" y="42201"/>
                  </a:lnTo>
                  <a:lnTo>
                    <a:pt x="9096" y="38563"/>
                  </a:lnTo>
                  <a:lnTo>
                    <a:pt x="9823" y="35289"/>
                  </a:lnTo>
                  <a:lnTo>
                    <a:pt x="10915" y="32015"/>
                  </a:lnTo>
                  <a:lnTo>
                    <a:pt x="12370" y="28740"/>
                  </a:lnTo>
                  <a:lnTo>
                    <a:pt x="13825" y="25830"/>
                  </a:lnTo>
                  <a:lnTo>
                    <a:pt x="16008" y="22920"/>
                  </a:lnTo>
                  <a:lnTo>
                    <a:pt x="18191" y="20009"/>
                  </a:lnTo>
                  <a:lnTo>
                    <a:pt x="20737" y="17826"/>
                  </a:lnTo>
                  <a:lnTo>
                    <a:pt x="23648" y="15280"/>
                  </a:lnTo>
                  <a:lnTo>
                    <a:pt x="26558" y="13461"/>
                  </a:lnTo>
                  <a:lnTo>
                    <a:pt x="29833" y="12005"/>
                  </a:lnTo>
                  <a:lnTo>
                    <a:pt x="32743" y="10550"/>
                  </a:lnTo>
                  <a:lnTo>
                    <a:pt x="36381" y="9823"/>
                  </a:lnTo>
                  <a:lnTo>
                    <a:pt x="39655" y="9095"/>
                  </a:lnTo>
                  <a:lnTo>
                    <a:pt x="42929" y="8731"/>
                  </a:lnTo>
                  <a:close/>
                  <a:moveTo>
                    <a:pt x="45840" y="0"/>
                  </a:moveTo>
                  <a:lnTo>
                    <a:pt x="41474" y="364"/>
                  </a:lnTo>
                  <a:lnTo>
                    <a:pt x="37109" y="728"/>
                  </a:lnTo>
                  <a:lnTo>
                    <a:pt x="33107" y="1819"/>
                  </a:lnTo>
                  <a:lnTo>
                    <a:pt x="28741" y="2910"/>
                  </a:lnTo>
                  <a:lnTo>
                    <a:pt x="24739" y="4729"/>
                  </a:lnTo>
                  <a:lnTo>
                    <a:pt x="21101" y="6912"/>
                  </a:lnTo>
                  <a:lnTo>
                    <a:pt x="17463" y="9459"/>
                  </a:lnTo>
                  <a:lnTo>
                    <a:pt x="13825" y="12369"/>
                  </a:lnTo>
                  <a:lnTo>
                    <a:pt x="10915" y="15643"/>
                  </a:lnTo>
                  <a:lnTo>
                    <a:pt x="8368" y="18918"/>
                  </a:lnTo>
                  <a:lnTo>
                    <a:pt x="5822" y="22556"/>
                  </a:lnTo>
                  <a:lnTo>
                    <a:pt x="4003" y="26194"/>
                  </a:lnTo>
                  <a:lnTo>
                    <a:pt x="2547" y="30196"/>
                  </a:lnTo>
                  <a:lnTo>
                    <a:pt x="1456" y="34197"/>
                  </a:lnTo>
                  <a:lnTo>
                    <a:pt x="728" y="38199"/>
                  </a:lnTo>
                  <a:lnTo>
                    <a:pt x="1" y="42565"/>
                  </a:lnTo>
                  <a:lnTo>
                    <a:pt x="1" y="46567"/>
                  </a:lnTo>
                  <a:lnTo>
                    <a:pt x="365" y="50568"/>
                  </a:lnTo>
                  <a:lnTo>
                    <a:pt x="1456" y="54934"/>
                  </a:lnTo>
                  <a:lnTo>
                    <a:pt x="2547" y="58936"/>
                  </a:lnTo>
                  <a:lnTo>
                    <a:pt x="4003" y="62574"/>
                  </a:lnTo>
                  <a:lnTo>
                    <a:pt x="5822" y="66576"/>
                  </a:lnTo>
                  <a:lnTo>
                    <a:pt x="8368" y="70214"/>
                  </a:lnTo>
                  <a:lnTo>
                    <a:pt x="10915" y="73488"/>
                  </a:lnTo>
                  <a:lnTo>
                    <a:pt x="10915" y="73852"/>
                  </a:lnTo>
                  <a:lnTo>
                    <a:pt x="11279" y="73852"/>
                  </a:lnTo>
                  <a:lnTo>
                    <a:pt x="70578" y="136062"/>
                  </a:lnTo>
                  <a:lnTo>
                    <a:pt x="76763" y="142974"/>
                  </a:lnTo>
                  <a:lnTo>
                    <a:pt x="83311" y="136062"/>
                  </a:lnTo>
                  <a:lnTo>
                    <a:pt x="142611" y="73852"/>
                  </a:lnTo>
                  <a:lnTo>
                    <a:pt x="142611" y="73488"/>
                  </a:lnTo>
                  <a:lnTo>
                    <a:pt x="145522" y="69850"/>
                  </a:lnTo>
                  <a:lnTo>
                    <a:pt x="148068" y="66212"/>
                  </a:lnTo>
                  <a:lnTo>
                    <a:pt x="149887" y="62210"/>
                  </a:lnTo>
                  <a:lnTo>
                    <a:pt x="151342" y="58208"/>
                  </a:lnTo>
                  <a:lnTo>
                    <a:pt x="152434" y="54207"/>
                  </a:lnTo>
                  <a:lnTo>
                    <a:pt x="153161" y="49841"/>
                  </a:lnTo>
                  <a:lnTo>
                    <a:pt x="153525" y="45475"/>
                  </a:lnTo>
                  <a:lnTo>
                    <a:pt x="153525" y="41473"/>
                  </a:lnTo>
                  <a:lnTo>
                    <a:pt x="153161" y="37108"/>
                  </a:lnTo>
                  <a:lnTo>
                    <a:pt x="152070" y="33106"/>
                  </a:lnTo>
                  <a:lnTo>
                    <a:pt x="150979" y="28740"/>
                  </a:lnTo>
                  <a:lnTo>
                    <a:pt x="149160" y="24739"/>
                  </a:lnTo>
                  <a:lnTo>
                    <a:pt x="147341" y="21101"/>
                  </a:lnTo>
                  <a:lnTo>
                    <a:pt x="144794" y="17463"/>
                  </a:lnTo>
                  <a:lnTo>
                    <a:pt x="141884" y="14188"/>
                  </a:lnTo>
                  <a:lnTo>
                    <a:pt x="138609" y="10914"/>
                  </a:lnTo>
                  <a:lnTo>
                    <a:pt x="135335" y="8367"/>
                  </a:lnTo>
                  <a:lnTo>
                    <a:pt x="132061" y="6185"/>
                  </a:lnTo>
                  <a:lnTo>
                    <a:pt x="128423" y="4366"/>
                  </a:lnTo>
                  <a:lnTo>
                    <a:pt x="124785" y="2547"/>
                  </a:lnTo>
                  <a:lnTo>
                    <a:pt x="121147" y="1455"/>
                  </a:lnTo>
                  <a:lnTo>
                    <a:pt x="117145" y="364"/>
                  </a:lnTo>
                  <a:lnTo>
                    <a:pt x="113143" y="0"/>
                  </a:lnTo>
                  <a:lnTo>
                    <a:pt x="104776" y="0"/>
                  </a:lnTo>
                  <a:lnTo>
                    <a:pt x="100046" y="728"/>
                  </a:lnTo>
                  <a:lnTo>
                    <a:pt x="95681" y="1819"/>
                  </a:lnTo>
                  <a:lnTo>
                    <a:pt x="91679" y="3638"/>
                  </a:lnTo>
                  <a:lnTo>
                    <a:pt x="87313" y="5457"/>
                  </a:lnTo>
                  <a:lnTo>
                    <a:pt x="83675" y="8004"/>
                  </a:lnTo>
                  <a:lnTo>
                    <a:pt x="80037" y="10914"/>
                  </a:lnTo>
                  <a:lnTo>
                    <a:pt x="76763" y="13824"/>
                  </a:lnTo>
                  <a:lnTo>
                    <a:pt x="73489" y="10914"/>
                  </a:lnTo>
                  <a:lnTo>
                    <a:pt x="69851" y="8004"/>
                  </a:lnTo>
                  <a:lnTo>
                    <a:pt x="66213" y="5821"/>
                  </a:lnTo>
                  <a:lnTo>
                    <a:pt x="62211" y="4002"/>
                  </a:lnTo>
                  <a:lnTo>
                    <a:pt x="58209" y="2183"/>
                  </a:lnTo>
                  <a:lnTo>
                    <a:pt x="54207" y="1091"/>
                  </a:lnTo>
                  <a:lnTo>
                    <a:pt x="49842" y="364"/>
                  </a:lnTo>
                  <a:lnTo>
                    <a:pt x="4584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08" name="Google Shape;108;p15"/>
          <p:cNvSpPr/>
          <p:nvPr/>
        </p:nvSpPr>
        <p:spPr>
          <a:xfrm>
            <a:off x="8189375" y="4870676"/>
            <a:ext cx="469392" cy="469392"/>
          </a:xfrm>
          <a:custGeom>
            <a:avLst/>
            <a:gdLst/>
            <a:ahLst/>
            <a:cxnLst/>
            <a:rect l="l" t="t" r="r" b="b"/>
            <a:pathLst>
              <a:path w="209550" h="209550" extrusionOk="0">
                <a:moveTo>
                  <a:pt x="100409" y="9095"/>
                </a:moveTo>
                <a:lnTo>
                  <a:pt x="100409" y="32015"/>
                </a:lnTo>
                <a:lnTo>
                  <a:pt x="94952" y="32742"/>
                </a:lnTo>
                <a:lnTo>
                  <a:pt x="89495" y="33834"/>
                </a:lnTo>
                <a:lnTo>
                  <a:pt x="84402" y="35289"/>
                </a:lnTo>
                <a:lnTo>
                  <a:pt x="79309" y="37472"/>
                </a:lnTo>
                <a:lnTo>
                  <a:pt x="62938" y="9095"/>
                </a:lnTo>
                <a:close/>
                <a:moveTo>
                  <a:pt x="146612" y="9095"/>
                </a:moveTo>
                <a:lnTo>
                  <a:pt x="130241" y="37472"/>
                </a:lnTo>
                <a:lnTo>
                  <a:pt x="125148" y="35289"/>
                </a:lnTo>
                <a:lnTo>
                  <a:pt x="120055" y="33834"/>
                </a:lnTo>
                <a:lnTo>
                  <a:pt x="114598" y="32742"/>
                </a:lnTo>
                <a:lnTo>
                  <a:pt x="109141" y="32015"/>
                </a:lnTo>
                <a:lnTo>
                  <a:pt x="109141" y="9095"/>
                </a:lnTo>
                <a:close/>
                <a:moveTo>
                  <a:pt x="52388" y="9095"/>
                </a:moveTo>
                <a:lnTo>
                  <a:pt x="71669" y="42565"/>
                </a:lnTo>
                <a:lnTo>
                  <a:pt x="67667" y="45839"/>
                </a:lnTo>
                <a:lnTo>
                  <a:pt x="64029" y="49841"/>
                </a:lnTo>
                <a:lnTo>
                  <a:pt x="60755" y="54207"/>
                </a:lnTo>
                <a:lnTo>
                  <a:pt x="58208" y="58572"/>
                </a:lnTo>
                <a:lnTo>
                  <a:pt x="9095" y="30196"/>
                </a:lnTo>
                <a:lnTo>
                  <a:pt x="9095" y="9095"/>
                </a:lnTo>
                <a:close/>
                <a:moveTo>
                  <a:pt x="157163" y="8731"/>
                </a:moveTo>
                <a:lnTo>
                  <a:pt x="200455" y="9095"/>
                </a:lnTo>
                <a:lnTo>
                  <a:pt x="200455" y="30196"/>
                </a:lnTo>
                <a:lnTo>
                  <a:pt x="151342" y="58572"/>
                </a:lnTo>
                <a:lnTo>
                  <a:pt x="148795" y="53843"/>
                </a:lnTo>
                <a:lnTo>
                  <a:pt x="145521" y="49841"/>
                </a:lnTo>
                <a:lnTo>
                  <a:pt x="141883" y="45839"/>
                </a:lnTo>
                <a:lnTo>
                  <a:pt x="137881" y="42201"/>
                </a:lnTo>
                <a:lnTo>
                  <a:pt x="157163" y="8731"/>
                </a:lnTo>
                <a:close/>
                <a:moveTo>
                  <a:pt x="9095" y="40382"/>
                </a:moveTo>
                <a:lnTo>
                  <a:pt x="54570" y="66576"/>
                </a:lnTo>
                <a:lnTo>
                  <a:pt x="53115" y="71305"/>
                </a:lnTo>
                <a:lnTo>
                  <a:pt x="52024" y="76398"/>
                </a:lnTo>
                <a:lnTo>
                  <a:pt x="51296" y="81128"/>
                </a:lnTo>
                <a:lnTo>
                  <a:pt x="50932" y="86221"/>
                </a:lnTo>
                <a:lnTo>
                  <a:pt x="8731" y="86221"/>
                </a:lnTo>
                <a:lnTo>
                  <a:pt x="9095" y="40382"/>
                </a:lnTo>
                <a:close/>
                <a:moveTo>
                  <a:pt x="200455" y="40382"/>
                </a:moveTo>
                <a:lnTo>
                  <a:pt x="200455" y="86221"/>
                </a:lnTo>
                <a:lnTo>
                  <a:pt x="158254" y="86221"/>
                </a:lnTo>
                <a:lnTo>
                  <a:pt x="158254" y="81128"/>
                </a:lnTo>
                <a:lnTo>
                  <a:pt x="157526" y="76398"/>
                </a:lnTo>
                <a:lnTo>
                  <a:pt x="156435" y="71305"/>
                </a:lnTo>
                <a:lnTo>
                  <a:pt x="154980" y="66576"/>
                </a:lnTo>
                <a:lnTo>
                  <a:pt x="200455" y="40382"/>
                </a:lnTo>
                <a:close/>
                <a:moveTo>
                  <a:pt x="51660" y="94952"/>
                </a:moveTo>
                <a:lnTo>
                  <a:pt x="52388" y="99682"/>
                </a:lnTo>
                <a:lnTo>
                  <a:pt x="53843" y="104411"/>
                </a:lnTo>
                <a:lnTo>
                  <a:pt x="55298" y="108777"/>
                </a:lnTo>
                <a:lnTo>
                  <a:pt x="57117" y="113142"/>
                </a:lnTo>
                <a:lnTo>
                  <a:pt x="9095" y="140791"/>
                </a:lnTo>
                <a:lnTo>
                  <a:pt x="9095" y="94952"/>
                </a:lnTo>
                <a:close/>
                <a:moveTo>
                  <a:pt x="200455" y="94952"/>
                </a:moveTo>
                <a:lnTo>
                  <a:pt x="200455" y="140791"/>
                </a:lnTo>
                <a:lnTo>
                  <a:pt x="152433" y="112779"/>
                </a:lnTo>
                <a:lnTo>
                  <a:pt x="154252" y="108777"/>
                </a:lnTo>
                <a:lnTo>
                  <a:pt x="155707" y="104047"/>
                </a:lnTo>
                <a:lnTo>
                  <a:pt x="157163" y="99682"/>
                </a:lnTo>
                <a:lnTo>
                  <a:pt x="157890" y="94952"/>
                </a:lnTo>
                <a:close/>
                <a:moveTo>
                  <a:pt x="104775" y="40746"/>
                </a:moveTo>
                <a:lnTo>
                  <a:pt x="110232" y="41110"/>
                </a:lnTo>
                <a:lnTo>
                  <a:pt x="115689" y="41837"/>
                </a:lnTo>
                <a:lnTo>
                  <a:pt x="120418" y="43292"/>
                </a:lnTo>
                <a:lnTo>
                  <a:pt x="124784" y="44748"/>
                </a:lnTo>
                <a:lnTo>
                  <a:pt x="128786" y="46930"/>
                </a:lnTo>
                <a:lnTo>
                  <a:pt x="132424" y="49477"/>
                </a:lnTo>
                <a:lnTo>
                  <a:pt x="135698" y="52388"/>
                </a:lnTo>
                <a:lnTo>
                  <a:pt x="138609" y="55662"/>
                </a:lnTo>
                <a:lnTo>
                  <a:pt x="141155" y="58936"/>
                </a:lnTo>
                <a:lnTo>
                  <a:pt x="143338" y="62574"/>
                </a:lnTo>
                <a:lnTo>
                  <a:pt x="145157" y="66576"/>
                </a:lnTo>
                <a:lnTo>
                  <a:pt x="146976" y="70214"/>
                </a:lnTo>
                <a:lnTo>
                  <a:pt x="148067" y="74579"/>
                </a:lnTo>
                <a:lnTo>
                  <a:pt x="148795" y="78581"/>
                </a:lnTo>
                <a:lnTo>
                  <a:pt x="149523" y="82583"/>
                </a:lnTo>
                <a:lnTo>
                  <a:pt x="149523" y="86949"/>
                </a:lnTo>
                <a:lnTo>
                  <a:pt x="149159" y="92042"/>
                </a:lnTo>
                <a:lnTo>
                  <a:pt x="148431" y="96771"/>
                </a:lnTo>
                <a:lnTo>
                  <a:pt x="147340" y="101137"/>
                </a:lnTo>
                <a:lnTo>
                  <a:pt x="145885" y="105139"/>
                </a:lnTo>
                <a:lnTo>
                  <a:pt x="144429" y="109141"/>
                </a:lnTo>
                <a:lnTo>
                  <a:pt x="142247" y="112779"/>
                </a:lnTo>
                <a:lnTo>
                  <a:pt x="140064" y="116053"/>
                </a:lnTo>
                <a:lnTo>
                  <a:pt x="137881" y="119327"/>
                </a:lnTo>
                <a:lnTo>
                  <a:pt x="133152" y="125876"/>
                </a:lnTo>
                <a:lnTo>
                  <a:pt x="130605" y="129514"/>
                </a:lnTo>
                <a:lnTo>
                  <a:pt x="128422" y="133879"/>
                </a:lnTo>
                <a:lnTo>
                  <a:pt x="126239" y="138609"/>
                </a:lnTo>
                <a:lnTo>
                  <a:pt x="124420" y="143702"/>
                </a:lnTo>
                <a:lnTo>
                  <a:pt x="122965" y="149886"/>
                </a:lnTo>
                <a:lnTo>
                  <a:pt x="121874" y="157163"/>
                </a:lnTo>
                <a:lnTo>
                  <a:pt x="87676" y="157163"/>
                </a:lnTo>
                <a:lnTo>
                  <a:pt x="86585" y="149886"/>
                </a:lnTo>
                <a:lnTo>
                  <a:pt x="85130" y="143702"/>
                </a:lnTo>
                <a:lnTo>
                  <a:pt x="83311" y="138245"/>
                </a:lnTo>
                <a:lnTo>
                  <a:pt x="81128" y="133879"/>
                </a:lnTo>
                <a:lnTo>
                  <a:pt x="78945" y="129514"/>
                </a:lnTo>
                <a:lnTo>
                  <a:pt x="76398" y="125876"/>
                </a:lnTo>
                <a:lnTo>
                  <a:pt x="71669" y="119327"/>
                </a:lnTo>
                <a:lnTo>
                  <a:pt x="69486" y="116053"/>
                </a:lnTo>
                <a:lnTo>
                  <a:pt x="67303" y="112779"/>
                </a:lnTo>
                <a:lnTo>
                  <a:pt x="65121" y="109141"/>
                </a:lnTo>
                <a:lnTo>
                  <a:pt x="63665" y="105139"/>
                </a:lnTo>
                <a:lnTo>
                  <a:pt x="62210" y="101137"/>
                </a:lnTo>
                <a:lnTo>
                  <a:pt x="61119" y="96771"/>
                </a:lnTo>
                <a:lnTo>
                  <a:pt x="60391" y="92042"/>
                </a:lnTo>
                <a:lnTo>
                  <a:pt x="60027" y="86949"/>
                </a:lnTo>
                <a:lnTo>
                  <a:pt x="60027" y="82583"/>
                </a:lnTo>
                <a:lnTo>
                  <a:pt x="60755" y="78581"/>
                </a:lnTo>
                <a:lnTo>
                  <a:pt x="61483" y="74579"/>
                </a:lnTo>
                <a:lnTo>
                  <a:pt x="62574" y="70214"/>
                </a:lnTo>
                <a:lnTo>
                  <a:pt x="64393" y="66576"/>
                </a:lnTo>
                <a:lnTo>
                  <a:pt x="66212" y="62574"/>
                </a:lnTo>
                <a:lnTo>
                  <a:pt x="68395" y="58936"/>
                </a:lnTo>
                <a:lnTo>
                  <a:pt x="70941" y="55662"/>
                </a:lnTo>
                <a:lnTo>
                  <a:pt x="73852" y="52388"/>
                </a:lnTo>
                <a:lnTo>
                  <a:pt x="77126" y="49477"/>
                </a:lnTo>
                <a:lnTo>
                  <a:pt x="80764" y="46930"/>
                </a:lnTo>
                <a:lnTo>
                  <a:pt x="84766" y="44748"/>
                </a:lnTo>
                <a:lnTo>
                  <a:pt x="89132" y="43292"/>
                </a:lnTo>
                <a:lnTo>
                  <a:pt x="93861" y="41837"/>
                </a:lnTo>
                <a:lnTo>
                  <a:pt x="99318" y="41110"/>
                </a:lnTo>
                <a:lnTo>
                  <a:pt x="104775" y="40746"/>
                </a:lnTo>
                <a:close/>
                <a:moveTo>
                  <a:pt x="148067" y="120782"/>
                </a:moveTo>
                <a:lnTo>
                  <a:pt x="200455" y="150978"/>
                </a:lnTo>
                <a:lnTo>
                  <a:pt x="200455" y="200455"/>
                </a:lnTo>
                <a:lnTo>
                  <a:pt x="130969" y="200455"/>
                </a:lnTo>
                <a:lnTo>
                  <a:pt x="130969" y="174989"/>
                </a:lnTo>
                <a:lnTo>
                  <a:pt x="78945" y="174989"/>
                </a:lnTo>
                <a:lnTo>
                  <a:pt x="78945" y="200455"/>
                </a:lnTo>
                <a:lnTo>
                  <a:pt x="9095" y="200455"/>
                </a:lnTo>
                <a:lnTo>
                  <a:pt x="9095" y="150978"/>
                </a:lnTo>
                <a:lnTo>
                  <a:pt x="61483" y="120782"/>
                </a:lnTo>
                <a:lnTo>
                  <a:pt x="64393" y="124420"/>
                </a:lnTo>
                <a:lnTo>
                  <a:pt x="65848" y="126239"/>
                </a:lnTo>
                <a:lnTo>
                  <a:pt x="70214" y="132424"/>
                </a:lnTo>
                <a:lnTo>
                  <a:pt x="72033" y="135698"/>
                </a:lnTo>
                <a:lnTo>
                  <a:pt x="73852" y="138972"/>
                </a:lnTo>
                <a:lnTo>
                  <a:pt x="75671" y="142974"/>
                </a:lnTo>
                <a:lnTo>
                  <a:pt x="76762" y="147340"/>
                </a:lnTo>
                <a:lnTo>
                  <a:pt x="77854" y="152069"/>
                </a:lnTo>
                <a:lnTo>
                  <a:pt x="78581" y="157890"/>
                </a:lnTo>
                <a:lnTo>
                  <a:pt x="79673" y="165894"/>
                </a:lnTo>
                <a:lnTo>
                  <a:pt x="129877" y="165894"/>
                </a:lnTo>
                <a:lnTo>
                  <a:pt x="130969" y="157890"/>
                </a:lnTo>
                <a:lnTo>
                  <a:pt x="131696" y="152069"/>
                </a:lnTo>
                <a:lnTo>
                  <a:pt x="132788" y="147340"/>
                </a:lnTo>
                <a:lnTo>
                  <a:pt x="134243" y="142974"/>
                </a:lnTo>
                <a:lnTo>
                  <a:pt x="135698" y="138972"/>
                </a:lnTo>
                <a:lnTo>
                  <a:pt x="137517" y="135698"/>
                </a:lnTo>
                <a:lnTo>
                  <a:pt x="139336" y="132424"/>
                </a:lnTo>
                <a:lnTo>
                  <a:pt x="143702" y="126239"/>
                </a:lnTo>
                <a:lnTo>
                  <a:pt x="145157" y="124784"/>
                </a:lnTo>
                <a:lnTo>
                  <a:pt x="145157" y="124420"/>
                </a:lnTo>
                <a:lnTo>
                  <a:pt x="148067" y="120782"/>
                </a:lnTo>
                <a:close/>
                <a:moveTo>
                  <a:pt x="121874" y="183720"/>
                </a:moveTo>
                <a:lnTo>
                  <a:pt x="121874" y="200819"/>
                </a:lnTo>
                <a:lnTo>
                  <a:pt x="88040" y="200819"/>
                </a:lnTo>
                <a:lnTo>
                  <a:pt x="88040" y="183720"/>
                </a:lnTo>
                <a:close/>
                <a:moveTo>
                  <a:pt x="0" y="0"/>
                </a:moveTo>
                <a:lnTo>
                  <a:pt x="0" y="209550"/>
                </a:lnTo>
                <a:lnTo>
                  <a:pt x="209550" y="209550"/>
                </a:lnTo>
                <a:lnTo>
                  <a:pt x="2095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15"/>
          <p:cNvSpPr txBox="1"/>
          <p:nvPr/>
        </p:nvSpPr>
        <p:spPr>
          <a:xfrm>
            <a:off x="499600" y="6444300"/>
            <a:ext cx="9741300" cy="6597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rgbClr val="000000"/>
              </a:buClr>
              <a:buSzPts val="1100"/>
              <a:buFont typeface="Arial"/>
              <a:buNone/>
            </a:pPr>
            <a:r>
              <a:rPr lang="en" sz="900">
                <a:solidFill>
                  <a:srgbClr val="FFFFFF"/>
                </a:solidFill>
              </a:rPr>
              <a:t>© 2021 PwC. Med enerett. I denne sammenheng refererer "PwC" seg til PricewaterhouseCoopers AS, Advokatfirmaet PricewaterhouseCoopers AS, PricewaterhouseCoopers Accounting AS og PwC Tax Services AS som alle er separate juridiske enheter og uavhengige medlemsfirmaer i PricewaterhouseCoopers International Limited.</a:t>
            </a:r>
            <a:endParaRPr sz="8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Kapittel 0 - 2 spalter">
  <p:cSld name="CUSTOM_7_1">
    <p:spTree>
      <p:nvGrpSpPr>
        <p:cNvPr id="1" name="Shape 110"/>
        <p:cNvGrpSpPr/>
        <p:nvPr/>
      </p:nvGrpSpPr>
      <p:grpSpPr>
        <a:xfrm>
          <a:off x="0" y="0"/>
          <a:ext cx="0" cy="0"/>
          <a:chOff x="0" y="0"/>
          <a:chExt cx="0" cy="0"/>
        </a:xfrm>
      </p:grpSpPr>
      <p:sp>
        <p:nvSpPr>
          <p:cNvPr id="111" name="Google Shape;111;p16"/>
          <p:cNvSpPr/>
          <p:nvPr/>
        </p:nvSpPr>
        <p:spPr>
          <a:xfrm>
            <a:off x="0" y="912075"/>
            <a:ext cx="455400" cy="456000"/>
          </a:xfrm>
          <a:prstGeom prst="rect">
            <a:avLst/>
          </a:prstGeom>
          <a:solidFill>
            <a:schemeClr val="dk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0</a:t>
            </a:r>
            <a:endParaRPr sz="1700" b="1" i="0" u="none" strike="noStrike" cap="none">
              <a:solidFill>
                <a:srgbClr val="FFFFFF"/>
              </a:solidFill>
              <a:latin typeface="Arial"/>
              <a:ea typeface="Arial"/>
              <a:cs typeface="Arial"/>
              <a:sym typeface="Arial"/>
            </a:endParaRPr>
          </a:p>
        </p:txBody>
      </p:sp>
      <p:sp>
        <p:nvSpPr>
          <p:cNvPr id="112" name="Google Shape;112;p16"/>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13" name="Google Shape;113;p16"/>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14" name="Google Shape;114;p16"/>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None/>
              <a:defRPr>
                <a:solidFill>
                  <a:schemeClr val="dk2"/>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15" name="Google Shape;115;p16"/>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apittel 0 - 3 spalter">
  <p:cSld name="CUSTOM_7_1_1">
    <p:spTree>
      <p:nvGrpSpPr>
        <p:cNvPr id="1" name="Shape 116"/>
        <p:cNvGrpSpPr/>
        <p:nvPr/>
      </p:nvGrpSpPr>
      <p:grpSpPr>
        <a:xfrm>
          <a:off x="0" y="0"/>
          <a:ext cx="0" cy="0"/>
          <a:chOff x="0" y="0"/>
          <a:chExt cx="0" cy="0"/>
        </a:xfrm>
      </p:grpSpPr>
      <p:sp>
        <p:nvSpPr>
          <p:cNvPr id="117" name="Google Shape;117;p17"/>
          <p:cNvSpPr/>
          <p:nvPr/>
        </p:nvSpPr>
        <p:spPr>
          <a:xfrm>
            <a:off x="0" y="912075"/>
            <a:ext cx="455400" cy="456000"/>
          </a:xfrm>
          <a:prstGeom prst="rect">
            <a:avLst/>
          </a:prstGeom>
          <a:solidFill>
            <a:schemeClr val="dk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0</a:t>
            </a:r>
            <a:endParaRPr sz="1700" b="1" i="0" u="none" strike="noStrike" cap="none">
              <a:solidFill>
                <a:srgbClr val="FFFFFF"/>
              </a:solidFill>
              <a:latin typeface="Arial"/>
              <a:ea typeface="Arial"/>
              <a:cs typeface="Arial"/>
              <a:sym typeface="Arial"/>
            </a:endParaRPr>
          </a:p>
        </p:txBody>
      </p:sp>
      <p:sp>
        <p:nvSpPr>
          <p:cNvPr id="118" name="Google Shape;118;p17"/>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19" name="Google Shape;119;p17"/>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20" name="Google Shape;120;p17"/>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21" name="Google Shape;121;p17"/>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None/>
              <a:defRPr>
                <a:solidFill>
                  <a:schemeClr val="dk2"/>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22" name="Google Shape;122;p17"/>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Kapittel 2 - 3 spalter">
  <p:cSld name="CUSTOM_2_1_1">
    <p:spTree>
      <p:nvGrpSpPr>
        <p:cNvPr id="1" name="Shape 123"/>
        <p:cNvGrpSpPr/>
        <p:nvPr/>
      </p:nvGrpSpPr>
      <p:grpSpPr>
        <a:xfrm>
          <a:off x="0" y="0"/>
          <a:ext cx="0" cy="0"/>
          <a:chOff x="0" y="0"/>
          <a:chExt cx="0" cy="0"/>
        </a:xfrm>
      </p:grpSpPr>
      <p:sp>
        <p:nvSpPr>
          <p:cNvPr id="124" name="Google Shape;124;p18"/>
          <p:cNvSpPr/>
          <p:nvPr/>
        </p:nvSpPr>
        <p:spPr>
          <a:xfrm>
            <a:off x="0" y="1824075"/>
            <a:ext cx="4554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2</a:t>
            </a:r>
            <a:endParaRPr sz="1700" b="1" i="0" u="none" strike="noStrike" cap="none">
              <a:solidFill>
                <a:srgbClr val="FFFFFF"/>
              </a:solidFill>
              <a:latin typeface="Arial"/>
              <a:ea typeface="Arial"/>
              <a:cs typeface="Arial"/>
              <a:sym typeface="Arial"/>
            </a:endParaRPr>
          </a:p>
        </p:txBody>
      </p:sp>
      <p:sp>
        <p:nvSpPr>
          <p:cNvPr id="125" name="Google Shape;125;p18"/>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26" name="Google Shape;126;p18"/>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27" name="Google Shape;127;p18"/>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28" name="Google Shape;128;p18"/>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None/>
              <a:defRPr>
                <a:solidFill>
                  <a:schemeClr val="accent5"/>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29" name="Google Shape;129;p18"/>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Kapittel 3 - 2 spalter">
  <p:cSld name="CUSTOM_3_1">
    <p:spTree>
      <p:nvGrpSpPr>
        <p:cNvPr id="1" name="Shape 130"/>
        <p:cNvGrpSpPr/>
        <p:nvPr/>
      </p:nvGrpSpPr>
      <p:grpSpPr>
        <a:xfrm>
          <a:off x="0" y="0"/>
          <a:ext cx="0" cy="0"/>
          <a:chOff x="0" y="0"/>
          <a:chExt cx="0" cy="0"/>
        </a:xfrm>
      </p:grpSpPr>
      <p:sp>
        <p:nvSpPr>
          <p:cNvPr id="131" name="Google Shape;131;p19"/>
          <p:cNvSpPr/>
          <p:nvPr/>
        </p:nvSpPr>
        <p:spPr>
          <a:xfrm>
            <a:off x="0" y="2280075"/>
            <a:ext cx="4554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3</a:t>
            </a:r>
            <a:endParaRPr sz="1700" b="1" i="0" u="none" strike="noStrike" cap="none">
              <a:solidFill>
                <a:srgbClr val="FFFFFF"/>
              </a:solidFill>
              <a:latin typeface="Arial"/>
              <a:ea typeface="Arial"/>
              <a:cs typeface="Arial"/>
              <a:sym typeface="Arial"/>
            </a:endParaRPr>
          </a:p>
        </p:txBody>
      </p:sp>
      <p:sp>
        <p:nvSpPr>
          <p:cNvPr id="132" name="Google Shape;132;p19"/>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33" name="Google Shape;133;p19"/>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34" name="Google Shape;134;p19"/>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None/>
              <a:defRPr>
                <a:solidFill>
                  <a:schemeClr val="accent1"/>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35" name="Google Shape;135;p19"/>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Kapittel 3 - 3 spalter">
  <p:cSld name="CUSTOM_3_1_1">
    <p:spTree>
      <p:nvGrpSpPr>
        <p:cNvPr id="1" name="Shape 136"/>
        <p:cNvGrpSpPr/>
        <p:nvPr/>
      </p:nvGrpSpPr>
      <p:grpSpPr>
        <a:xfrm>
          <a:off x="0" y="0"/>
          <a:ext cx="0" cy="0"/>
          <a:chOff x="0" y="0"/>
          <a:chExt cx="0" cy="0"/>
        </a:xfrm>
      </p:grpSpPr>
      <p:sp>
        <p:nvSpPr>
          <p:cNvPr id="137" name="Google Shape;137;p20"/>
          <p:cNvSpPr/>
          <p:nvPr/>
        </p:nvSpPr>
        <p:spPr>
          <a:xfrm>
            <a:off x="0" y="2280075"/>
            <a:ext cx="4554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3</a:t>
            </a:r>
            <a:endParaRPr sz="1700" b="1" i="0" u="none" strike="noStrike" cap="none">
              <a:solidFill>
                <a:srgbClr val="FFFFFF"/>
              </a:solidFill>
              <a:latin typeface="Arial"/>
              <a:ea typeface="Arial"/>
              <a:cs typeface="Arial"/>
              <a:sym typeface="Arial"/>
            </a:endParaRPr>
          </a:p>
        </p:txBody>
      </p:sp>
      <p:sp>
        <p:nvSpPr>
          <p:cNvPr id="138" name="Google Shape;138;p20"/>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39" name="Google Shape;139;p20"/>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40" name="Google Shape;140;p20"/>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41" name="Google Shape;141;p20"/>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None/>
              <a:defRPr>
                <a:solidFill>
                  <a:schemeClr val="accent1"/>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42" name="Google Shape;142;p20"/>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nholdsfortegnelse" type="secHead">
  <p:cSld name="SECTION_HEADER">
    <p:spTree>
      <p:nvGrpSpPr>
        <p:cNvPr id="1" name="Shape 18"/>
        <p:cNvGrpSpPr/>
        <p:nvPr/>
      </p:nvGrpSpPr>
      <p:grpSpPr>
        <a:xfrm>
          <a:off x="0" y="0"/>
          <a:ext cx="0" cy="0"/>
          <a:chOff x="0" y="0"/>
          <a:chExt cx="0" cy="0"/>
        </a:xfrm>
      </p:grpSpPr>
      <p:sp>
        <p:nvSpPr>
          <p:cNvPr id="19" name="Google Shape;19;p3"/>
          <p:cNvSpPr/>
          <p:nvPr/>
        </p:nvSpPr>
        <p:spPr>
          <a:xfrm>
            <a:off x="0" y="0"/>
            <a:ext cx="10692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300" b="0" i="0" u="none" strike="noStrike" cap="none">
              <a:solidFill>
                <a:srgbClr val="000000"/>
              </a:solidFill>
              <a:latin typeface="Arial"/>
              <a:ea typeface="Arial"/>
              <a:cs typeface="Arial"/>
              <a:sym typeface="Arial"/>
            </a:endParaRPr>
          </a:p>
        </p:txBody>
      </p:sp>
      <p:sp>
        <p:nvSpPr>
          <p:cNvPr id="20" name="Google Shape;20;p3"/>
          <p:cNvSpPr/>
          <p:nvPr/>
        </p:nvSpPr>
        <p:spPr>
          <a:xfrm>
            <a:off x="0" y="4560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endParaRPr sz="1700" b="1" i="0" u="none" strike="noStrike" cap="none">
              <a:solidFill>
                <a:srgbClr val="FFFFFF"/>
              </a:solidFill>
              <a:latin typeface="Arial"/>
              <a:ea typeface="Arial"/>
              <a:cs typeface="Arial"/>
              <a:sym typeface="Arial"/>
            </a:endParaRPr>
          </a:p>
        </p:txBody>
      </p:sp>
      <p:sp>
        <p:nvSpPr>
          <p:cNvPr id="21" name="Google Shape;21;p3"/>
          <p:cNvSpPr/>
          <p:nvPr/>
        </p:nvSpPr>
        <p:spPr>
          <a:xfrm>
            <a:off x="0" y="5016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endParaRPr sz="1700" b="1" i="0" u="none" strike="noStrike" cap="none">
              <a:solidFill>
                <a:srgbClr val="FFFFFF"/>
              </a:solidFill>
              <a:latin typeface="Arial"/>
              <a:ea typeface="Arial"/>
              <a:cs typeface="Arial"/>
              <a:sym typeface="Arial"/>
            </a:endParaRPr>
          </a:p>
        </p:txBody>
      </p:sp>
      <p:sp>
        <p:nvSpPr>
          <p:cNvPr id="22" name="Google Shape;22;p3"/>
          <p:cNvSpPr/>
          <p:nvPr/>
        </p:nvSpPr>
        <p:spPr>
          <a:xfrm>
            <a:off x="0" y="5472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endParaRPr sz="1700" b="1" i="0" u="none" strike="noStrike" cap="none">
              <a:solidFill>
                <a:srgbClr val="FFFFFF"/>
              </a:solidFill>
              <a:latin typeface="Arial"/>
              <a:ea typeface="Arial"/>
              <a:cs typeface="Arial"/>
              <a:sym typeface="Arial"/>
            </a:endParaRPr>
          </a:p>
        </p:txBody>
      </p:sp>
      <p:sp>
        <p:nvSpPr>
          <p:cNvPr id="23" name="Google Shape;23;p3"/>
          <p:cNvSpPr/>
          <p:nvPr/>
        </p:nvSpPr>
        <p:spPr>
          <a:xfrm>
            <a:off x="121550" y="139013"/>
            <a:ext cx="212888" cy="178118"/>
          </a:xfrm>
          <a:custGeom>
            <a:avLst/>
            <a:gdLst/>
            <a:ahLst/>
            <a:cxnLst/>
            <a:rect l="l" t="t" r="r" b="b"/>
            <a:pathLst>
              <a:path w="250456" h="209550" extrusionOk="0">
                <a:moveTo>
                  <a:pt x="0" y="0"/>
                </a:moveTo>
                <a:lnTo>
                  <a:pt x="0" y="23283"/>
                </a:lnTo>
                <a:lnTo>
                  <a:pt x="250456" y="23283"/>
                </a:lnTo>
                <a:lnTo>
                  <a:pt x="250456" y="0"/>
                </a:lnTo>
                <a:close/>
                <a:moveTo>
                  <a:pt x="0" y="93133"/>
                </a:moveTo>
                <a:lnTo>
                  <a:pt x="0" y="116417"/>
                </a:lnTo>
                <a:lnTo>
                  <a:pt x="250456" y="116417"/>
                </a:lnTo>
                <a:lnTo>
                  <a:pt x="250456" y="93133"/>
                </a:lnTo>
                <a:close/>
                <a:moveTo>
                  <a:pt x="0" y="186267"/>
                </a:moveTo>
                <a:lnTo>
                  <a:pt x="0" y="209550"/>
                </a:lnTo>
                <a:lnTo>
                  <a:pt x="250456" y="209550"/>
                </a:lnTo>
                <a:lnTo>
                  <a:pt x="250456" y="186267"/>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3"/>
          <p:cNvSpPr/>
          <p:nvPr/>
        </p:nvSpPr>
        <p:spPr>
          <a:xfrm>
            <a:off x="50" y="6384075"/>
            <a:ext cx="10691700" cy="11922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a:off x="152400" y="1368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2000" b="1" i="0" u="none" strike="noStrike" cap="none">
                <a:solidFill>
                  <a:schemeClr val="dk2"/>
                </a:solidFill>
                <a:latin typeface="Arial"/>
                <a:ea typeface="Arial"/>
                <a:cs typeface="Arial"/>
                <a:sym typeface="Arial"/>
              </a:rPr>
              <a:t>1</a:t>
            </a:r>
            <a:endParaRPr sz="2000" b="1" i="0" u="none" strike="noStrike" cap="none">
              <a:solidFill>
                <a:schemeClr val="dk2"/>
              </a:solidFill>
              <a:latin typeface="Arial"/>
              <a:ea typeface="Arial"/>
              <a:cs typeface="Arial"/>
              <a:sym typeface="Arial"/>
            </a:endParaRPr>
          </a:p>
        </p:txBody>
      </p:sp>
      <p:sp>
        <p:nvSpPr>
          <p:cNvPr id="26" name="Google Shape;26;p3"/>
          <p:cNvSpPr/>
          <p:nvPr/>
        </p:nvSpPr>
        <p:spPr>
          <a:xfrm>
            <a:off x="152400" y="1824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2000" b="1" i="0" u="none" strike="noStrike" cap="none">
                <a:solidFill>
                  <a:schemeClr val="dk2"/>
                </a:solidFill>
                <a:latin typeface="Arial"/>
                <a:ea typeface="Arial"/>
                <a:cs typeface="Arial"/>
                <a:sym typeface="Arial"/>
              </a:rPr>
              <a:t>2</a:t>
            </a:r>
            <a:endParaRPr sz="2000" b="1" i="0" u="none" strike="noStrike" cap="none">
              <a:solidFill>
                <a:schemeClr val="dk2"/>
              </a:solidFill>
              <a:latin typeface="Arial"/>
              <a:ea typeface="Arial"/>
              <a:cs typeface="Arial"/>
              <a:sym typeface="Arial"/>
            </a:endParaRPr>
          </a:p>
        </p:txBody>
      </p:sp>
      <p:sp>
        <p:nvSpPr>
          <p:cNvPr id="27" name="Google Shape;27;p3"/>
          <p:cNvSpPr/>
          <p:nvPr/>
        </p:nvSpPr>
        <p:spPr>
          <a:xfrm>
            <a:off x="152400" y="2280075"/>
            <a:ext cx="456000" cy="4560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2000" b="1" i="0" u="none" strike="noStrike" cap="none">
                <a:solidFill>
                  <a:schemeClr val="dk2"/>
                </a:solidFill>
                <a:latin typeface="Arial"/>
                <a:ea typeface="Arial"/>
                <a:cs typeface="Arial"/>
                <a:sym typeface="Arial"/>
              </a:rPr>
              <a:t>3</a:t>
            </a:r>
            <a:endParaRPr sz="2000" b="1" i="0" u="none" strike="noStrike" cap="none">
              <a:solidFill>
                <a:schemeClr val="dk2"/>
              </a:solidFill>
              <a:latin typeface="Arial"/>
              <a:ea typeface="Arial"/>
              <a:cs typeface="Arial"/>
              <a:sym typeface="Arial"/>
            </a:endParaRPr>
          </a:p>
        </p:txBody>
      </p:sp>
      <p:pic>
        <p:nvPicPr>
          <p:cNvPr id="28" name="Google Shape;28;p3"/>
          <p:cNvPicPr preferRelativeResize="0"/>
          <p:nvPr/>
        </p:nvPicPr>
        <p:blipFill rotWithShape="1">
          <a:blip r:embed="rId2">
            <a:alphaModFix/>
          </a:blip>
          <a:srcRect l="19" r="19"/>
          <a:stretch/>
        </p:blipFill>
        <p:spPr>
          <a:xfrm>
            <a:off x="100198" y="7164825"/>
            <a:ext cx="258598" cy="196324"/>
          </a:xfrm>
          <a:prstGeom prst="rect">
            <a:avLst/>
          </a:prstGeom>
          <a:noFill/>
          <a:ln>
            <a:noFill/>
          </a:ln>
          <a:effectLst>
            <a:outerShdw blurRad="57150" dist="19050" dir="5400000" algn="bl" rotWithShape="0">
              <a:srgbClr val="000000">
                <a:alpha val="50000"/>
              </a:srgbClr>
            </a:outerShdw>
          </a:effec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Kapittel 4 - 2 spalter">
  <p:cSld name="CUSTOM_4_1">
    <p:spTree>
      <p:nvGrpSpPr>
        <p:cNvPr id="1" name="Shape 143"/>
        <p:cNvGrpSpPr/>
        <p:nvPr/>
      </p:nvGrpSpPr>
      <p:grpSpPr>
        <a:xfrm>
          <a:off x="0" y="0"/>
          <a:ext cx="0" cy="0"/>
          <a:chOff x="0" y="0"/>
          <a:chExt cx="0" cy="0"/>
        </a:xfrm>
      </p:grpSpPr>
      <p:sp>
        <p:nvSpPr>
          <p:cNvPr id="144" name="Google Shape;144;p21"/>
          <p:cNvSpPr/>
          <p:nvPr/>
        </p:nvSpPr>
        <p:spPr>
          <a:xfrm>
            <a:off x="0" y="2736075"/>
            <a:ext cx="4554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4</a:t>
            </a:r>
            <a:endParaRPr sz="1700" b="1" i="0" u="none" strike="noStrike" cap="none">
              <a:solidFill>
                <a:srgbClr val="2D2D2D"/>
              </a:solidFill>
              <a:latin typeface="Arial"/>
              <a:ea typeface="Arial"/>
              <a:cs typeface="Arial"/>
              <a:sym typeface="Arial"/>
            </a:endParaRPr>
          </a:p>
        </p:txBody>
      </p:sp>
      <p:sp>
        <p:nvSpPr>
          <p:cNvPr id="145" name="Google Shape;145;p21"/>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46" name="Google Shape;146;p21"/>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47" name="Google Shape;147;p21"/>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None/>
              <a:defRPr>
                <a:solidFill>
                  <a:srgbClr val="E6AC00"/>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48" name="Google Shape;148;p21"/>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Kapittel 4 - 3 spalter">
  <p:cSld name="CUSTOM_4_1_1">
    <p:spTree>
      <p:nvGrpSpPr>
        <p:cNvPr id="1" name="Shape 149"/>
        <p:cNvGrpSpPr/>
        <p:nvPr/>
      </p:nvGrpSpPr>
      <p:grpSpPr>
        <a:xfrm>
          <a:off x="0" y="0"/>
          <a:ext cx="0" cy="0"/>
          <a:chOff x="0" y="0"/>
          <a:chExt cx="0" cy="0"/>
        </a:xfrm>
      </p:grpSpPr>
      <p:sp>
        <p:nvSpPr>
          <p:cNvPr id="150" name="Google Shape;150;p22"/>
          <p:cNvSpPr/>
          <p:nvPr/>
        </p:nvSpPr>
        <p:spPr>
          <a:xfrm>
            <a:off x="0" y="2736075"/>
            <a:ext cx="4554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4</a:t>
            </a:r>
            <a:endParaRPr sz="1700" b="1" i="0" u="none" strike="noStrike" cap="none">
              <a:solidFill>
                <a:srgbClr val="2D2D2D"/>
              </a:solidFill>
              <a:latin typeface="Arial"/>
              <a:ea typeface="Arial"/>
              <a:cs typeface="Arial"/>
              <a:sym typeface="Arial"/>
            </a:endParaRPr>
          </a:p>
        </p:txBody>
      </p:sp>
      <p:sp>
        <p:nvSpPr>
          <p:cNvPr id="151" name="Google Shape;151;p22"/>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52" name="Google Shape;152;p22"/>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53" name="Google Shape;153;p22"/>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54" name="Google Shape;154;p22"/>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None/>
              <a:defRPr>
                <a:solidFill>
                  <a:srgbClr val="E6AC00"/>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55" name="Google Shape;155;p22"/>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Kapittel 5 - Forside">
  <p:cSld name="TITLE_AND_BODY_2_1">
    <p:spTree>
      <p:nvGrpSpPr>
        <p:cNvPr id="1" name="Shape 156"/>
        <p:cNvGrpSpPr/>
        <p:nvPr/>
      </p:nvGrpSpPr>
      <p:grpSpPr>
        <a:xfrm>
          <a:off x="0" y="0"/>
          <a:ext cx="0" cy="0"/>
          <a:chOff x="0" y="0"/>
          <a:chExt cx="0" cy="0"/>
        </a:xfrm>
      </p:grpSpPr>
      <p:sp>
        <p:nvSpPr>
          <p:cNvPr id="157" name="Google Shape;157;p23"/>
          <p:cNvSpPr/>
          <p:nvPr/>
        </p:nvSpPr>
        <p:spPr>
          <a:xfrm>
            <a:off x="456000" y="600"/>
            <a:ext cx="5118000" cy="7560000"/>
          </a:xfrm>
          <a:prstGeom prst="rect">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23"/>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23"/>
          <p:cNvSpPr/>
          <p:nvPr/>
        </p:nvSpPr>
        <p:spPr>
          <a:xfrm>
            <a:off x="78162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5</a:t>
            </a:r>
            <a:endParaRPr sz="2100" b="1" i="0" u="none" strike="noStrike" cap="none">
              <a:solidFill>
                <a:srgbClr val="FFFFFF"/>
              </a:solidFill>
              <a:latin typeface="Arial"/>
              <a:ea typeface="Arial"/>
              <a:cs typeface="Arial"/>
              <a:sym typeface="Arial"/>
            </a:endParaRPr>
          </a:p>
        </p:txBody>
      </p:sp>
      <p:sp>
        <p:nvSpPr>
          <p:cNvPr id="160" name="Google Shape;160;p23"/>
          <p:cNvSpPr/>
          <p:nvPr/>
        </p:nvSpPr>
        <p:spPr>
          <a:xfrm>
            <a:off x="0" y="3192075"/>
            <a:ext cx="463200" cy="456000"/>
          </a:xfrm>
          <a:prstGeom prst="rect">
            <a:avLst/>
          </a:prstGeom>
          <a:solidFill>
            <a:schemeClr val="accent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5</a:t>
            </a:r>
            <a:endParaRPr sz="1700" b="1" i="0" u="none" strike="noStrike" cap="none">
              <a:solidFill>
                <a:srgbClr val="FFFFFF"/>
              </a:solidFill>
              <a:latin typeface="Arial"/>
              <a:ea typeface="Arial"/>
              <a:cs typeface="Arial"/>
              <a:sym typeface="Arial"/>
            </a:endParaRPr>
          </a:p>
        </p:txBody>
      </p:sp>
      <p:sp>
        <p:nvSpPr>
          <p:cNvPr id="161" name="Google Shape;161;p23"/>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Kapittel 5 - 1 spalte">
  <p:cSld name="CUSTOM_5">
    <p:spTree>
      <p:nvGrpSpPr>
        <p:cNvPr id="1" name="Shape 162"/>
        <p:cNvGrpSpPr/>
        <p:nvPr/>
      </p:nvGrpSpPr>
      <p:grpSpPr>
        <a:xfrm>
          <a:off x="0" y="0"/>
          <a:ext cx="0" cy="0"/>
          <a:chOff x="0" y="0"/>
          <a:chExt cx="0" cy="0"/>
        </a:xfrm>
      </p:grpSpPr>
      <p:sp>
        <p:nvSpPr>
          <p:cNvPr id="163" name="Google Shape;163;p24"/>
          <p:cNvSpPr/>
          <p:nvPr/>
        </p:nvSpPr>
        <p:spPr>
          <a:xfrm>
            <a:off x="0" y="3192075"/>
            <a:ext cx="455400" cy="456000"/>
          </a:xfrm>
          <a:prstGeom prst="rect">
            <a:avLst/>
          </a:prstGeom>
          <a:solidFill>
            <a:schemeClr val="accent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5</a:t>
            </a:r>
            <a:endParaRPr sz="1700" b="1" i="0" u="none" strike="noStrike" cap="none">
              <a:solidFill>
                <a:srgbClr val="FFFFFF"/>
              </a:solidFill>
              <a:latin typeface="Arial"/>
              <a:ea typeface="Arial"/>
              <a:cs typeface="Arial"/>
              <a:sym typeface="Arial"/>
            </a:endParaRPr>
          </a:p>
        </p:txBody>
      </p:sp>
      <p:sp>
        <p:nvSpPr>
          <p:cNvPr id="164" name="Google Shape;164;p24"/>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65" name="Google Shape;165;p24"/>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6"/>
              </a:buClr>
              <a:buSzPts val="1700"/>
              <a:buFont typeface="Georgia"/>
              <a:buNone/>
              <a:defRPr sz="1700">
                <a:solidFill>
                  <a:schemeClr val="accent6"/>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166" name="Google Shape;166;p24"/>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Kapittel 5 - 2 spalter">
  <p:cSld name="CUSTOM_5_1">
    <p:spTree>
      <p:nvGrpSpPr>
        <p:cNvPr id="1" name="Shape 167"/>
        <p:cNvGrpSpPr/>
        <p:nvPr/>
      </p:nvGrpSpPr>
      <p:grpSpPr>
        <a:xfrm>
          <a:off x="0" y="0"/>
          <a:ext cx="0" cy="0"/>
          <a:chOff x="0" y="0"/>
          <a:chExt cx="0" cy="0"/>
        </a:xfrm>
      </p:grpSpPr>
      <p:sp>
        <p:nvSpPr>
          <p:cNvPr id="168" name="Google Shape;168;p25"/>
          <p:cNvSpPr/>
          <p:nvPr/>
        </p:nvSpPr>
        <p:spPr>
          <a:xfrm>
            <a:off x="0" y="3192075"/>
            <a:ext cx="455400" cy="456000"/>
          </a:xfrm>
          <a:prstGeom prst="rect">
            <a:avLst/>
          </a:prstGeom>
          <a:solidFill>
            <a:schemeClr val="accent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5</a:t>
            </a:r>
            <a:endParaRPr sz="1700" b="1" i="0" u="none" strike="noStrike" cap="none">
              <a:solidFill>
                <a:srgbClr val="FFFFFF"/>
              </a:solidFill>
              <a:latin typeface="Arial"/>
              <a:ea typeface="Arial"/>
              <a:cs typeface="Arial"/>
              <a:sym typeface="Arial"/>
            </a:endParaRPr>
          </a:p>
        </p:txBody>
      </p:sp>
      <p:sp>
        <p:nvSpPr>
          <p:cNvPr id="169" name="Google Shape;169;p25"/>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70" name="Google Shape;170;p25"/>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71" name="Google Shape;171;p25"/>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6"/>
              </a:buClr>
              <a:buSzPts val="1700"/>
              <a:buNone/>
              <a:defRPr>
                <a:solidFill>
                  <a:schemeClr val="accent6"/>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72" name="Google Shape;172;p25"/>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Kapittel 5 - 3 spalter">
  <p:cSld name="CUSTOM_5_1_1">
    <p:spTree>
      <p:nvGrpSpPr>
        <p:cNvPr id="1" name="Shape 173"/>
        <p:cNvGrpSpPr/>
        <p:nvPr/>
      </p:nvGrpSpPr>
      <p:grpSpPr>
        <a:xfrm>
          <a:off x="0" y="0"/>
          <a:ext cx="0" cy="0"/>
          <a:chOff x="0" y="0"/>
          <a:chExt cx="0" cy="0"/>
        </a:xfrm>
      </p:grpSpPr>
      <p:sp>
        <p:nvSpPr>
          <p:cNvPr id="174" name="Google Shape;174;p26"/>
          <p:cNvSpPr/>
          <p:nvPr/>
        </p:nvSpPr>
        <p:spPr>
          <a:xfrm>
            <a:off x="0" y="3192075"/>
            <a:ext cx="455400" cy="456000"/>
          </a:xfrm>
          <a:prstGeom prst="rect">
            <a:avLst/>
          </a:prstGeom>
          <a:solidFill>
            <a:schemeClr val="accent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5</a:t>
            </a:r>
            <a:endParaRPr sz="1700" b="1" i="0" u="none" strike="noStrike" cap="none">
              <a:solidFill>
                <a:srgbClr val="FFFFFF"/>
              </a:solidFill>
              <a:latin typeface="Arial"/>
              <a:ea typeface="Arial"/>
              <a:cs typeface="Arial"/>
              <a:sym typeface="Arial"/>
            </a:endParaRPr>
          </a:p>
        </p:txBody>
      </p:sp>
      <p:sp>
        <p:nvSpPr>
          <p:cNvPr id="175" name="Google Shape;175;p26"/>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76" name="Google Shape;176;p26"/>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77" name="Google Shape;177;p26"/>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78" name="Google Shape;178;p26"/>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6"/>
              </a:buClr>
              <a:buSzPts val="1700"/>
              <a:buNone/>
              <a:defRPr>
                <a:solidFill>
                  <a:schemeClr val="accent6"/>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179" name="Google Shape;179;p26"/>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Kapittel 6 - Forside">
  <p:cSld name="TITLE_AND_BODY_1_1_1">
    <p:spTree>
      <p:nvGrpSpPr>
        <p:cNvPr id="1" name="Shape 180"/>
        <p:cNvGrpSpPr/>
        <p:nvPr/>
      </p:nvGrpSpPr>
      <p:grpSpPr>
        <a:xfrm>
          <a:off x="0" y="0"/>
          <a:ext cx="0" cy="0"/>
          <a:chOff x="0" y="0"/>
          <a:chExt cx="0" cy="0"/>
        </a:xfrm>
      </p:grpSpPr>
      <p:sp>
        <p:nvSpPr>
          <p:cNvPr id="181" name="Google Shape;181;p27"/>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p27"/>
          <p:cNvSpPr/>
          <p:nvPr/>
        </p:nvSpPr>
        <p:spPr>
          <a:xfrm>
            <a:off x="5574000" y="900"/>
            <a:ext cx="5118000" cy="75600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p27"/>
          <p:cNvSpPr/>
          <p:nvPr/>
        </p:nvSpPr>
        <p:spPr>
          <a:xfrm>
            <a:off x="79050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6</a:t>
            </a:r>
            <a:endParaRPr sz="2100" b="1" i="0" u="none" strike="noStrike" cap="none">
              <a:solidFill>
                <a:srgbClr val="FFFFFF"/>
              </a:solidFill>
              <a:latin typeface="Arial"/>
              <a:ea typeface="Arial"/>
              <a:cs typeface="Arial"/>
              <a:sym typeface="Arial"/>
            </a:endParaRPr>
          </a:p>
        </p:txBody>
      </p:sp>
      <p:sp>
        <p:nvSpPr>
          <p:cNvPr id="184" name="Google Shape;184;p27"/>
          <p:cNvSpPr/>
          <p:nvPr/>
        </p:nvSpPr>
        <p:spPr>
          <a:xfrm>
            <a:off x="0" y="3648075"/>
            <a:ext cx="463200" cy="456000"/>
          </a:xfrm>
          <a:prstGeom prst="rect">
            <a:avLst/>
          </a:prstGeom>
          <a:solidFill>
            <a:schemeClr val="accent3"/>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6</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Kapittel 6 - 1 spalte">
  <p:cSld name="CUSTOM_6">
    <p:spTree>
      <p:nvGrpSpPr>
        <p:cNvPr id="1" name="Shape 185"/>
        <p:cNvGrpSpPr/>
        <p:nvPr/>
      </p:nvGrpSpPr>
      <p:grpSpPr>
        <a:xfrm>
          <a:off x="0" y="0"/>
          <a:ext cx="0" cy="0"/>
          <a:chOff x="0" y="0"/>
          <a:chExt cx="0" cy="0"/>
        </a:xfrm>
      </p:grpSpPr>
      <p:sp>
        <p:nvSpPr>
          <p:cNvPr id="186" name="Google Shape;186;p28"/>
          <p:cNvSpPr/>
          <p:nvPr/>
        </p:nvSpPr>
        <p:spPr>
          <a:xfrm>
            <a:off x="0" y="3648075"/>
            <a:ext cx="455400" cy="456000"/>
          </a:xfrm>
          <a:prstGeom prst="rect">
            <a:avLst/>
          </a:prstGeom>
          <a:solidFill>
            <a:schemeClr val="accent3"/>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6</a:t>
            </a:r>
            <a:endParaRPr sz="1700" b="1" i="0" u="none" strike="noStrike" cap="none">
              <a:solidFill>
                <a:srgbClr val="FFFFFF"/>
              </a:solidFill>
              <a:latin typeface="Arial"/>
              <a:ea typeface="Arial"/>
              <a:cs typeface="Arial"/>
              <a:sym typeface="Arial"/>
            </a:endParaRPr>
          </a:p>
        </p:txBody>
      </p:sp>
      <p:sp>
        <p:nvSpPr>
          <p:cNvPr id="187" name="Google Shape;187;p28"/>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88" name="Google Shape;188;p28"/>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Kapittel 6 - 2 spalter">
  <p:cSld name="CUSTOM_6_1">
    <p:spTree>
      <p:nvGrpSpPr>
        <p:cNvPr id="1" name="Shape 189"/>
        <p:cNvGrpSpPr/>
        <p:nvPr/>
      </p:nvGrpSpPr>
      <p:grpSpPr>
        <a:xfrm>
          <a:off x="0" y="0"/>
          <a:ext cx="0" cy="0"/>
          <a:chOff x="0" y="0"/>
          <a:chExt cx="0" cy="0"/>
        </a:xfrm>
      </p:grpSpPr>
      <p:sp>
        <p:nvSpPr>
          <p:cNvPr id="190" name="Google Shape;190;p29"/>
          <p:cNvSpPr/>
          <p:nvPr/>
        </p:nvSpPr>
        <p:spPr>
          <a:xfrm>
            <a:off x="0" y="3648075"/>
            <a:ext cx="455400" cy="456000"/>
          </a:xfrm>
          <a:prstGeom prst="rect">
            <a:avLst/>
          </a:prstGeom>
          <a:solidFill>
            <a:schemeClr val="accent3"/>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6</a:t>
            </a:r>
            <a:endParaRPr sz="1700" b="1" i="0" u="none" strike="noStrike" cap="none">
              <a:solidFill>
                <a:srgbClr val="FFFFFF"/>
              </a:solidFill>
              <a:latin typeface="Arial"/>
              <a:ea typeface="Arial"/>
              <a:cs typeface="Arial"/>
              <a:sym typeface="Arial"/>
            </a:endParaRPr>
          </a:p>
        </p:txBody>
      </p:sp>
      <p:sp>
        <p:nvSpPr>
          <p:cNvPr id="191" name="Google Shape;191;p29"/>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92" name="Google Shape;192;p29"/>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93" name="Google Shape;193;p29"/>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3"/>
              </a:buClr>
              <a:buSzPts val="1700"/>
              <a:buNone/>
              <a:defRPr>
                <a:solidFill>
                  <a:schemeClr val="accent3"/>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Kapittel 6 - 3 spalter">
  <p:cSld name="CUSTOM_6_1_1">
    <p:spTree>
      <p:nvGrpSpPr>
        <p:cNvPr id="1" name="Shape 194"/>
        <p:cNvGrpSpPr/>
        <p:nvPr/>
      </p:nvGrpSpPr>
      <p:grpSpPr>
        <a:xfrm>
          <a:off x="0" y="0"/>
          <a:ext cx="0" cy="0"/>
          <a:chOff x="0" y="0"/>
          <a:chExt cx="0" cy="0"/>
        </a:xfrm>
      </p:grpSpPr>
      <p:sp>
        <p:nvSpPr>
          <p:cNvPr id="195" name="Google Shape;195;p30"/>
          <p:cNvSpPr/>
          <p:nvPr/>
        </p:nvSpPr>
        <p:spPr>
          <a:xfrm>
            <a:off x="0" y="3648075"/>
            <a:ext cx="455400" cy="456000"/>
          </a:xfrm>
          <a:prstGeom prst="rect">
            <a:avLst/>
          </a:prstGeom>
          <a:solidFill>
            <a:schemeClr val="accent3"/>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6</a:t>
            </a:r>
            <a:endParaRPr sz="1700" b="1" i="0" u="none" strike="noStrike" cap="none">
              <a:solidFill>
                <a:srgbClr val="FFFFFF"/>
              </a:solidFill>
              <a:latin typeface="Arial"/>
              <a:ea typeface="Arial"/>
              <a:cs typeface="Arial"/>
              <a:sym typeface="Arial"/>
            </a:endParaRPr>
          </a:p>
        </p:txBody>
      </p:sp>
      <p:sp>
        <p:nvSpPr>
          <p:cNvPr id="196" name="Google Shape;196;p30"/>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97" name="Google Shape;197;p30"/>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98" name="Google Shape;198;p30"/>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199" name="Google Shape;199;p30"/>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3"/>
              </a:buClr>
              <a:buSzPts val="1700"/>
              <a:buNone/>
              <a:defRPr>
                <a:solidFill>
                  <a:schemeClr val="accent3"/>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Kapittel 0 - 1 spalte">
  <p:cSld name="CUSTOM_7">
    <p:spTree>
      <p:nvGrpSpPr>
        <p:cNvPr id="1" name="Shape 29"/>
        <p:cNvGrpSpPr/>
        <p:nvPr/>
      </p:nvGrpSpPr>
      <p:grpSpPr>
        <a:xfrm>
          <a:off x="0" y="0"/>
          <a:ext cx="0" cy="0"/>
          <a:chOff x="0" y="0"/>
          <a:chExt cx="0" cy="0"/>
        </a:xfrm>
      </p:grpSpPr>
      <p:sp>
        <p:nvSpPr>
          <p:cNvPr id="30" name="Google Shape;30;p4"/>
          <p:cNvSpPr/>
          <p:nvPr/>
        </p:nvSpPr>
        <p:spPr>
          <a:xfrm>
            <a:off x="0" y="912075"/>
            <a:ext cx="455400" cy="456000"/>
          </a:xfrm>
          <a:prstGeom prst="rect">
            <a:avLst/>
          </a:prstGeom>
          <a:solidFill>
            <a:schemeClr val="dk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0</a:t>
            </a:r>
            <a:endParaRPr sz="1700" b="1" i="0" u="none" strike="noStrike" cap="none">
              <a:solidFill>
                <a:srgbClr val="FFFFFF"/>
              </a:solidFill>
              <a:latin typeface="Arial"/>
              <a:ea typeface="Arial"/>
              <a:cs typeface="Arial"/>
              <a:sym typeface="Arial"/>
            </a:endParaRPr>
          </a:p>
        </p:txBody>
      </p:sp>
      <p:sp>
        <p:nvSpPr>
          <p:cNvPr id="31" name="Google Shape;31;p4"/>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32" name="Google Shape;32;p4"/>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Font typeface="Georgia"/>
              <a:buNone/>
              <a:defRPr sz="1700">
                <a:solidFill>
                  <a:schemeClr val="dk2"/>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33" name="Google Shape;33;p4"/>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Kapittel 7 - Forside">
  <p:cSld name="CUSTOM_8">
    <p:spTree>
      <p:nvGrpSpPr>
        <p:cNvPr id="1" name="Shape 200"/>
        <p:cNvGrpSpPr/>
        <p:nvPr/>
      </p:nvGrpSpPr>
      <p:grpSpPr>
        <a:xfrm>
          <a:off x="0" y="0"/>
          <a:ext cx="0" cy="0"/>
          <a:chOff x="0" y="0"/>
          <a:chExt cx="0" cy="0"/>
        </a:xfrm>
      </p:grpSpPr>
      <p:sp>
        <p:nvSpPr>
          <p:cNvPr id="201" name="Google Shape;201;p31"/>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p31"/>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p31"/>
          <p:cNvSpPr/>
          <p:nvPr/>
        </p:nvSpPr>
        <p:spPr>
          <a:xfrm>
            <a:off x="2787000" y="2514675"/>
            <a:ext cx="456000" cy="456000"/>
          </a:xfrm>
          <a:prstGeom prst="rect">
            <a:avLst/>
          </a:prstGeom>
          <a:noFill/>
          <a:ln w="9525" cap="flat" cmpd="sng">
            <a:solidFill>
              <a:srgbClr val="2D2D2D"/>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2D2D2D"/>
                </a:solidFill>
                <a:latin typeface="Arial"/>
                <a:ea typeface="Arial"/>
                <a:cs typeface="Arial"/>
                <a:sym typeface="Arial"/>
              </a:rPr>
              <a:t>7</a:t>
            </a:r>
            <a:endParaRPr sz="2100" b="1" i="0" u="none" strike="noStrike" cap="none">
              <a:solidFill>
                <a:srgbClr val="2D2D2D"/>
              </a:solidFill>
              <a:latin typeface="Arial"/>
              <a:ea typeface="Arial"/>
              <a:cs typeface="Arial"/>
              <a:sym typeface="Arial"/>
            </a:endParaRPr>
          </a:p>
        </p:txBody>
      </p:sp>
      <p:sp>
        <p:nvSpPr>
          <p:cNvPr id="204" name="Google Shape;204;p31"/>
          <p:cNvSpPr/>
          <p:nvPr/>
        </p:nvSpPr>
        <p:spPr>
          <a:xfrm>
            <a:off x="0" y="4104075"/>
            <a:ext cx="458400" cy="456000"/>
          </a:xfrm>
          <a:prstGeom prst="rect">
            <a:avLst/>
          </a:prstGeom>
          <a:solidFill>
            <a:schemeClr val="l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7</a:t>
            </a:r>
            <a:endParaRPr sz="1700" b="1" i="0" u="none" strike="noStrike" cap="none">
              <a:solidFill>
                <a:srgbClr val="2D2D2D"/>
              </a:solidFill>
              <a:latin typeface="Arial"/>
              <a:ea typeface="Arial"/>
              <a:cs typeface="Arial"/>
              <a:sym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Kapittel 7 - 1 spalte">
  <p:cSld name="CUSTOM_9">
    <p:spTree>
      <p:nvGrpSpPr>
        <p:cNvPr id="1" name="Shape 205"/>
        <p:cNvGrpSpPr/>
        <p:nvPr/>
      </p:nvGrpSpPr>
      <p:grpSpPr>
        <a:xfrm>
          <a:off x="0" y="0"/>
          <a:ext cx="0" cy="0"/>
          <a:chOff x="0" y="0"/>
          <a:chExt cx="0" cy="0"/>
        </a:xfrm>
      </p:grpSpPr>
      <p:sp>
        <p:nvSpPr>
          <p:cNvPr id="206" name="Google Shape;206;p32"/>
          <p:cNvSpPr/>
          <p:nvPr/>
        </p:nvSpPr>
        <p:spPr>
          <a:xfrm>
            <a:off x="0" y="4104075"/>
            <a:ext cx="455400" cy="456000"/>
          </a:xfrm>
          <a:prstGeom prst="rect">
            <a:avLst/>
          </a:prstGeom>
          <a:solidFill>
            <a:schemeClr val="l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7</a:t>
            </a:r>
            <a:endParaRPr sz="1700" b="1" i="0" u="none" strike="noStrike" cap="none">
              <a:solidFill>
                <a:srgbClr val="2D2D2D"/>
              </a:solidFill>
              <a:latin typeface="Arial"/>
              <a:ea typeface="Arial"/>
              <a:cs typeface="Arial"/>
              <a:sym typeface="Arial"/>
            </a:endParaRPr>
          </a:p>
        </p:txBody>
      </p:sp>
      <p:sp>
        <p:nvSpPr>
          <p:cNvPr id="207" name="Google Shape;207;p32"/>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08" name="Google Shape;208;p32"/>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Font typeface="Georgia"/>
              <a:buNone/>
              <a:defRPr sz="1700">
                <a:solidFill>
                  <a:schemeClr val="dk2"/>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Kapittel 7 - 2 spalter">
  <p:cSld name="CUSTOM_9_1">
    <p:spTree>
      <p:nvGrpSpPr>
        <p:cNvPr id="1" name="Shape 209"/>
        <p:cNvGrpSpPr/>
        <p:nvPr/>
      </p:nvGrpSpPr>
      <p:grpSpPr>
        <a:xfrm>
          <a:off x="0" y="0"/>
          <a:ext cx="0" cy="0"/>
          <a:chOff x="0" y="0"/>
          <a:chExt cx="0" cy="0"/>
        </a:xfrm>
      </p:grpSpPr>
      <p:sp>
        <p:nvSpPr>
          <p:cNvPr id="210" name="Google Shape;210;p33"/>
          <p:cNvSpPr/>
          <p:nvPr/>
        </p:nvSpPr>
        <p:spPr>
          <a:xfrm>
            <a:off x="0" y="4104075"/>
            <a:ext cx="455400" cy="456000"/>
          </a:xfrm>
          <a:prstGeom prst="rect">
            <a:avLst/>
          </a:prstGeom>
          <a:solidFill>
            <a:schemeClr val="l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7</a:t>
            </a:r>
            <a:endParaRPr sz="1700" b="1" i="0" u="none" strike="noStrike" cap="none">
              <a:solidFill>
                <a:srgbClr val="2D2D2D"/>
              </a:solidFill>
              <a:latin typeface="Arial"/>
              <a:ea typeface="Arial"/>
              <a:cs typeface="Arial"/>
              <a:sym typeface="Arial"/>
            </a:endParaRPr>
          </a:p>
        </p:txBody>
      </p:sp>
      <p:sp>
        <p:nvSpPr>
          <p:cNvPr id="211" name="Google Shape;211;p33"/>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12" name="Google Shape;212;p33"/>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13" name="Google Shape;213;p33"/>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None/>
              <a:defRPr>
                <a:solidFill>
                  <a:schemeClr val="dk2"/>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Kapittel 7 - 3 spalter">
  <p:cSld name="CUSTOM_9_1_1">
    <p:spTree>
      <p:nvGrpSpPr>
        <p:cNvPr id="1" name="Shape 214"/>
        <p:cNvGrpSpPr/>
        <p:nvPr/>
      </p:nvGrpSpPr>
      <p:grpSpPr>
        <a:xfrm>
          <a:off x="0" y="0"/>
          <a:ext cx="0" cy="0"/>
          <a:chOff x="0" y="0"/>
          <a:chExt cx="0" cy="0"/>
        </a:xfrm>
      </p:grpSpPr>
      <p:sp>
        <p:nvSpPr>
          <p:cNvPr id="215" name="Google Shape;215;p34"/>
          <p:cNvSpPr/>
          <p:nvPr/>
        </p:nvSpPr>
        <p:spPr>
          <a:xfrm>
            <a:off x="0" y="4104075"/>
            <a:ext cx="455400" cy="456000"/>
          </a:xfrm>
          <a:prstGeom prst="rect">
            <a:avLst/>
          </a:prstGeom>
          <a:solidFill>
            <a:schemeClr val="l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7</a:t>
            </a:r>
            <a:endParaRPr sz="1700" b="1" i="0" u="none" strike="noStrike" cap="none">
              <a:solidFill>
                <a:srgbClr val="2D2D2D"/>
              </a:solidFill>
              <a:latin typeface="Arial"/>
              <a:ea typeface="Arial"/>
              <a:cs typeface="Arial"/>
              <a:sym typeface="Arial"/>
            </a:endParaRPr>
          </a:p>
        </p:txBody>
      </p:sp>
      <p:sp>
        <p:nvSpPr>
          <p:cNvPr id="216" name="Google Shape;216;p34"/>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17" name="Google Shape;217;p34"/>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18" name="Google Shape;218;p34"/>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19" name="Google Shape;219;p34"/>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dk2"/>
              </a:buClr>
              <a:buSzPts val="1700"/>
              <a:buNone/>
              <a:defRPr>
                <a:solidFill>
                  <a:schemeClr val="dk2"/>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Kapittel 8 - Forside">
  <p:cSld name="CUSTOM_8_1">
    <p:spTree>
      <p:nvGrpSpPr>
        <p:cNvPr id="1" name="Shape 220"/>
        <p:cNvGrpSpPr/>
        <p:nvPr/>
      </p:nvGrpSpPr>
      <p:grpSpPr>
        <a:xfrm>
          <a:off x="0" y="0"/>
          <a:ext cx="0" cy="0"/>
          <a:chOff x="0" y="0"/>
          <a:chExt cx="0" cy="0"/>
        </a:xfrm>
      </p:grpSpPr>
      <p:sp>
        <p:nvSpPr>
          <p:cNvPr id="221" name="Google Shape;221;p35"/>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p35"/>
          <p:cNvSpPr/>
          <p:nvPr/>
        </p:nvSpPr>
        <p:spPr>
          <a:xfrm>
            <a:off x="5574000" y="900"/>
            <a:ext cx="5118000" cy="7560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p35"/>
          <p:cNvSpPr/>
          <p:nvPr/>
        </p:nvSpPr>
        <p:spPr>
          <a:xfrm>
            <a:off x="7905000" y="2514675"/>
            <a:ext cx="456000" cy="456000"/>
          </a:xfrm>
          <a:prstGeom prst="rect">
            <a:avLst/>
          </a:prstGeom>
          <a:noFill/>
          <a:ln w="9525" cap="flat" cmpd="sng">
            <a:solidFill>
              <a:schemeClr val="lt1"/>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8</a:t>
            </a:r>
            <a:endParaRPr sz="2100" b="1" i="0" u="none" strike="noStrike" cap="none">
              <a:solidFill>
                <a:srgbClr val="FFFFFF"/>
              </a:solidFill>
              <a:latin typeface="Arial"/>
              <a:ea typeface="Arial"/>
              <a:cs typeface="Arial"/>
              <a:sym typeface="Arial"/>
            </a:endParaRPr>
          </a:p>
        </p:txBody>
      </p:sp>
      <p:sp>
        <p:nvSpPr>
          <p:cNvPr id="224" name="Google Shape;224;p35"/>
          <p:cNvSpPr/>
          <p:nvPr/>
        </p:nvSpPr>
        <p:spPr>
          <a:xfrm>
            <a:off x="0" y="4560075"/>
            <a:ext cx="4560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8</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Kapittel 8 - 1 spalte">
  <p:cSld name="CUSTOM_9_2">
    <p:spTree>
      <p:nvGrpSpPr>
        <p:cNvPr id="1" name="Shape 225"/>
        <p:cNvGrpSpPr/>
        <p:nvPr/>
      </p:nvGrpSpPr>
      <p:grpSpPr>
        <a:xfrm>
          <a:off x="0" y="0"/>
          <a:ext cx="0" cy="0"/>
          <a:chOff x="0" y="0"/>
          <a:chExt cx="0" cy="0"/>
        </a:xfrm>
      </p:grpSpPr>
      <p:sp>
        <p:nvSpPr>
          <p:cNvPr id="226" name="Google Shape;226;p36"/>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27" name="Google Shape;227;p36"/>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1pPr>
            <a:lvl2pPr lvl="1"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2pPr>
            <a:lvl3pPr lvl="2"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3pPr>
            <a:lvl4pPr lvl="3"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4pPr>
            <a:lvl5pPr lvl="4"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5pPr>
            <a:lvl6pPr lvl="5"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6pPr>
            <a:lvl7pPr lvl="6"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7pPr>
            <a:lvl8pPr lvl="7"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8pPr>
            <a:lvl9pPr lvl="8"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9pPr>
          </a:lstStyle>
          <a:p>
            <a:endParaRPr/>
          </a:p>
        </p:txBody>
      </p:sp>
      <p:sp>
        <p:nvSpPr>
          <p:cNvPr id="228" name="Google Shape;228;p36"/>
          <p:cNvSpPr/>
          <p:nvPr/>
        </p:nvSpPr>
        <p:spPr>
          <a:xfrm>
            <a:off x="0" y="4560075"/>
            <a:ext cx="4560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8</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Kapittel 8 - 2 spalter">
  <p:cSld name="CUSTOM_9_1_2">
    <p:spTree>
      <p:nvGrpSpPr>
        <p:cNvPr id="1" name="Shape 229"/>
        <p:cNvGrpSpPr/>
        <p:nvPr/>
      </p:nvGrpSpPr>
      <p:grpSpPr>
        <a:xfrm>
          <a:off x="0" y="0"/>
          <a:ext cx="0" cy="0"/>
          <a:chOff x="0" y="0"/>
          <a:chExt cx="0" cy="0"/>
        </a:xfrm>
      </p:grpSpPr>
      <p:sp>
        <p:nvSpPr>
          <p:cNvPr id="230" name="Google Shape;230;p37"/>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31" name="Google Shape;231;p37"/>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32" name="Google Shape;232;p37"/>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4"/>
              </a:buClr>
              <a:buSzPts val="1700"/>
              <a:buNone/>
              <a:defRPr>
                <a:solidFill>
                  <a:schemeClr val="accent4"/>
                </a:solidFill>
              </a:defRPr>
            </a:lvl1pPr>
            <a:lvl2pPr lvl="1"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2pPr>
            <a:lvl3pPr lvl="2"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3pPr>
            <a:lvl4pPr lvl="3"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4pPr>
            <a:lvl5pPr lvl="4"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5pPr>
            <a:lvl6pPr lvl="5"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6pPr>
            <a:lvl7pPr lvl="6"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7pPr>
            <a:lvl8pPr lvl="7"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8pPr>
            <a:lvl9pPr lvl="8"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9pPr>
          </a:lstStyle>
          <a:p>
            <a:endParaRPr/>
          </a:p>
        </p:txBody>
      </p:sp>
      <p:sp>
        <p:nvSpPr>
          <p:cNvPr id="233" name="Google Shape;233;p37"/>
          <p:cNvSpPr/>
          <p:nvPr/>
        </p:nvSpPr>
        <p:spPr>
          <a:xfrm>
            <a:off x="0" y="4560075"/>
            <a:ext cx="4560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8</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Kapittel 8 - 3 spalter">
  <p:cSld name="CUSTOM_9_1_1_1">
    <p:spTree>
      <p:nvGrpSpPr>
        <p:cNvPr id="1" name="Shape 234"/>
        <p:cNvGrpSpPr/>
        <p:nvPr/>
      </p:nvGrpSpPr>
      <p:grpSpPr>
        <a:xfrm>
          <a:off x="0" y="0"/>
          <a:ext cx="0" cy="0"/>
          <a:chOff x="0" y="0"/>
          <a:chExt cx="0" cy="0"/>
        </a:xfrm>
      </p:grpSpPr>
      <p:sp>
        <p:nvSpPr>
          <p:cNvPr id="235" name="Google Shape;235;p38"/>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36" name="Google Shape;236;p38"/>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37" name="Google Shape;237;p38"/>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38" name="Google Shape;238;p38"/>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4"/>
              </a:buClr>
              <a:buSzPts val="1700"/>
              <a:buNone/>
              <a:defRPr>
                <a:solidFill>
                  <a:schemeClr val="accent4"/>
                </a:solidFill>
              </a:defRPr>
            </a:lvl1pPr>
            <a:lvl2pPr lvl="1"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2pPr>
            <a:lvl3pPr lvl="2"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3pPr>
            <a:lvl4pPr lvl="3"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4pPr>
            <a:lvl5pPr lvl="4"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5pPr>
            <a:lvl6pPr lvl="5"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6pPr>
            <a:lvl7pPr lvl="6"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7pPr>
            <a:lvl8pPr lvl="7"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8pPr>
            <a:lvl9pPr lvl="8" algn="l">
              <a:lnSpc>
                <a:spcPct val="105000"/>
              </a:lnSpc>
              <a:spcBef>
                <a:spcPts val="0"/>
              </a:spcBef>
              <a:spcAft>
                <a:spcPts val="0"/>
              </a:spcAft>
              <a:buClr>
                <a:schemeClr val="accent4"/>
              </a:buClr>
              <a:buSzPts val="1700"/>
              <a:buNone/>
              <a:defRPr>
                <a:solidFill>
                  <a:schemeClr val="accent4"/>
                </a:solidFill>
                <a:latin typeface="Arial"/>
                <a:ea typeface="Arial"/>
                <a:cs typeface="Arial"/>
                <a:sym typeface="Arial"/>
              </a:defRPr>
            </a:lvl9pPr>
          </a:lstStyle>
          <a:p>
            <a:endParaRPr/>
          </a:p>
        </p:txBody>
      </p:sp>
      <p:sp>
        <p:nvSpPr>
          <p:cNvPr id="239" name="Google Shape;239;p38"/>
          <p:cNvSpPr/>
          <p:nvPr/>
        </p:nvSpPr>
        <p:spPr>
          <a:xfrm>
            <a:off x="0" y="4560075"/>
            <a:ext cx="4560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8</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Kapittel 9 - Forside">
  <p:cSld name="CUSTOM_8_1_1">
    <p:spTree>
      <p:nvGrpSpPr>
        <p:cNvPr id="1" name="Shape 240"/>
        <p:cNvGrpSpPr/>
        <p:nvPr/>
      </p:nvGrpSpPr>
      <p:grpSpPr>
        <a:xfrm>
          <a:off x="0" y="0"/>
          <a:ext cx="0" cy="0"/>
          <a:chOff x="0" y="0"/>
          <a:chExt cx="0" cy="0"/>
        </a:xfrm>
      </p:grpSpPr>
      <p:sp>
        <p:nvSpPr>
          <p:cNvPr id="241" name="Google Shape;241;p39"/>
          <p:cNvSpPr/>
          <p:nvPr/>
        </p:nvSpPr>
        <p:spPr>
          <a:xfrm>
            <a:off x="456000" y="600"/>
            <a:ext cx="5118000" cy="7560000"/>
          </a:xfrm>
          <a:prstGeom prst="rect">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p39"/>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p39"/>
          <p:cNvSpPr/>
          <p:nvPr/>
        </p:nvSpPr>
        <p:spPr>
          <a:xfrm>
            <a:off x="27870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9</a:t>
            </a:r>
            <a:endParaRPr sz="2100" b="1" i="0" u="none" strike="noStrike" cap="none">
              <a:solidFill>
                <a:srgbClr val="FFFFFF"/>
              </a:solidFill>
              <a:latin typeface="Arial"/>
              <a:ea typeface="Arial"/>
              <a:cs typeface="Arial"/>
              <a:sym typeface="Arial"/>
            </a:endParaRPr>
          </a:p>
        </p:txBody>
      </p:sp>
      <p:sp>
        <p:nvSpPr>
          <p:cNvPr id="244" name="Google Shape;244;p39"/>
          <p:cNvSpPr/>
          <p:nvPr/>
        </p:nvSpPr>
        <p:spPr>
          <a:xfrm>
            <a:off x="0" y="5016075"/>
            <a:ext cx="4560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9</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Kapittel 9 - 1 spalte">
  <p:cSld name="CUSTOM_9_2_1">
    <p:spTree>
      <p:nvGrpSpPr>
        <p:cNvPr id="1" name="Shape 245"/>
        <p:cNvGrpSpPr/>
        <p:nvPr/>
      </p:nvGrpSpPr>
      <p:grpSpPr>
        <a:xfrm>
          <a:off x="0" y="0"/>
          <a:ext cx="0" cy="0"/>
          <a:chOff x="0" y="0"/>
          <a:chExt cx="0" cy="0"/>
        </a:xfrm>
      </p:grpSpPr>
      <p:sp>
        <p:nvSpPr>
          <p:cNvPr id="246" name="Google Shape;246;p40"/>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47" name="Google Shape;247;p40"/>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1pPr>
            <a:lvl2pPr lvl="1"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2pPr>
            <a:lvl3pPr lvl="2"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3pPr>
            <a:lvl4pPr lvl="3"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4pPr>
            <a:lvl5pPr lvl="4"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5pPr>
            <a:lvl6pPr lvl="5"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6pPr>
            <a:lvl7pPr lvl="6"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7pPr>
            <a:lvl8pPr lvl="7"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8pPr>
            <a:lvl9pPr lvl="8"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9pPr>
          </a:lstStyle>
          <a:p>
            <a:endParaRPr/>
          </a:p>
        </p:txBody>
      </p:sp>
      <p:sp>
        <p:nvSpPr>
          <p:cNvPr id="248" name="Google Shape;248;p40"/>
          <p:cNvSpPr/>
          <p:nvPr/>
        </p:nvSpPr>
        <p:spPr>
          <a:xfrm>
            <a:off x="0" y="5016075"/>
            <a:ext cx="4560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9</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Kapittel 1 - Forside" type="tx">
  <p:cSld name="TITLE_AND_BODY">
    <p:spTree>
      <p:nvGrpSpPr>
        <p:cNvPr id="1" name="Shape 34"/>
        <p:cNvGrpSpPr/>
        <p:nvPr/>
      </p:nvGrpSpPr>
      <p:grpSpPr>
        <a:xfrm>
          <a:off x="0" y="0"/>
          <a:ext cx="0" cy="0"/>
          <a:chOff x="0" y="0"/>
          <a:chExt cx="0" cy="0"/>
        </a:xfrm>
      </p:grpSpPr>
      <p:sp>
        <p:nvSpPr>
          <p:cNvPr id="35" name="Google Shape;35;p5"/>
          <p:cNvSpPr/>
          <p:nvPr/>
        </p:nvSpPr>
        <p:spPr>
          <a:xfrm>
            <a:off x="456000" y="600"/>
            <a:ext cx="5118000" cy="7560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5"/>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5"/>
          <p:cNvSpPr/>
          <p:nvPr/>
        </p:nvSpPr>
        <p:spPr>
          <a:xfrm>
            <a:off x="27870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1</a:t>
            </a:r>
            <a:endParaRPr sz="2100" b="1" i="0" u="none" strike="noStrike" cap="none">
              <a:solidFill>
                <a:srgbClr val="FFFFFF"/>
              </a:solidFill>
              <a:latin typeface="Arial"/>
              <a:ea typeface="Arial"/>
              <a:cs typeface="Arial"/>
              <a:sym typeface="Arial"/>
            </a:endParaRPr>
          </a:p>
        </p:txBody>
      </p:sp>
      <p:sp>
        <p:nvSpPr>
          <p:cNvPr id="38" name="Google Shape;38;p5"/>
          <p:cNvSpPr/>
          <p:nvPr/>
        </p:nvSpPr>
        <p:spPr>
          <a:xfrm>
            <a:off x="0" y="1368075"/>
            <a:ext cx="4584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a:t>
            </a:r>
            <a:endParaRPr sz="1700" b="1" i="0" u="none" strike="noStrike" cap="none">
              <a:solidFill>
                <a:srgbClr val="FFFFFF"/>
              </a:solidFill>
              <a:latin typeface="Arial"/>
              <a:ea typeface="Arial"/>
              <a:cs typeface="Arial"/>
              <a:sym typeface="Arial"/>
            </a:endParaRPr>
          </a:p>
        </p:txBody>
      </p:sp>
      <p:sp>
        <p:nvSpPr>
          <p:cNvPr id="39" name="Google Shape;39;p5"/>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Kapittel 9 - 2 spalter">
  <p:cSld name="CUSTOM_9_1_2_1">
    <p:spTree>
      <p:nvGrpSpPr>
        <p:cNvPr id="1" name="Shape 249"/>
        <p:cNvGrpSpPr/>
        <p:nvPr/>
      </p:nvGrpSpPr>
      <p:grpSpPr>
        <a:xfrm>
          <a:off x="0" y="0"/>
          <a:ext cx="0" cy="0"/>
          <a:chOff x="0" y="0"/>
          <a:chExt cx="0" cy="0"/>
        </a:xfrm>
      </p:grpSpPr>
      <p:sp>
        <p:nvSpPr>
          <p:cNvPr id="250" name="Google Shape;250;p41"/>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51" name="Google Shape;251;p41"/>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52" name="Google Shape;252;p41"/>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None/>
              <a:defRPr>
                <a:solidFill>
                  <a:schemeClr val="accent5"/>
                </a:solidFill>
              </a:defRPr>
            </a:lvl1pPr>
            <a:lvl2pPr lvl="1"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2pPr>
            <a:lvl3pPr lvl="2"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3pPr>
            <a:lvl4pPr lvl="3"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4pPr>
            <a:lvl5pPr lvl="4"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5pPr>
            <a:lvl6pPr lvl="5"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6pPr>
            <a:lvl7pPr lvl="6"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7pPr>
            <a:lvl8pPr lvl="7"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8pPr>
            <a:lvl9pPr lvl="8"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9pPr>
          </a:lstStyle>
          <a:p>
            <a:endParaRPr/>
          </a:p>
        </p:txBody>
      </p:sp>
      <p:sp>
        <p:nvSpPr>
          <p:cNvPr id="253" name="Google Shape;253;p41"/>
          <p:cNvSpPr/>
          <p:nvPr/>
        </p:nvSpPr>
        <p:spPr>
          <a:xfrm>
            <a:off x="0" y="5016075"/>
            <a:ext cx="4560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9</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Kapittel 9 - 3 spalter">
  <p:cSld name="CUSTOM_9_1_1_1_1">
    <p:spTree>
      <p:nvGrpSpPr>
        <p:cNvPr id="1" name="Shape 254"/>
        <p:cNvGrpSpPr/>
        <p:nvPr/>
      </p:nvGrpSpPr>
      <p:grpSpPr>
        <a:xfrm>
          <a:off x="0" y="0"/>
          <a:ext cx="0" cy="0"/>
          <a:chOff x="0" y="0"/>
          <a:chExt cx="0" cy="0"/>
        </a:xfrm>
      </p:grpSpPr>
      <p:sp>
        <p:nvSpPr>
          <p:cNvPr id="255" name="Google Shape;255;p42"/>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56" name="Google Shape;256;p42"/>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57" name="Google Shape;257;p42"/>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58" name="Google Shape;258;p42"/>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None/>
              <a:defRPr>
                <a:solidFill>
                  <a:schemeClr val="accent5"/>
                </a:solidFill>
              </a:defRPr>
            </a:lvl1pPr>
            <a:lvl2pPr lvl="1"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2pPr>
            <a:lvl3pPr lvl="2"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3pPr>
            <a:lvl4pPr lvl="3"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4pPr>
            <a:lvl5pPr lvl="4"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5pPr>
            <a:lvl6pPr lvl="5"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6pPr>
            <a:lvl7pPr lvl="6"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7pPr>
            <a:lvl8pPr lvl="7"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8pPr>
            <a:lvl9pPr lvl="8" algn="l">
              <a:lnSpc>
                <a:spcPct val="105000"/>
              </a:lnSpc>
              <a:spcBef>
                <a:spcPts val="0"/>
              </a:spcBef>
              <a:spcAft>
                <a:spcPts val="0"/>
              </a:spcAft>
              <a:buClr>
                <a:schemeClr val="accent5"/>
              </a:buClr>
              <a:buSzPts val="1700"/>
              <a:buNone/>
              <a:defRPr>
                <a:solidFill>
                  <a:schemeClr val="accent5"/>
                </a:solidFill>
                <a:latin typeface="Arial"/>
                <a:ea typeface="Arial"/>
                <a:cs typeface="Arial"/>
                <a:sym typeface="Arial"/>
              </a:defRPr>
            </a:lvl9pPr>
          </a:lstStyle>
          <a:p>
            <a:endParaRPr/>
          </a:p>
        </p:txBody>
      </p:sp>
      <p:sp>
        <p:nvSpPr>
          <p:cNvPr id="259" name="Google Shape;259;p42"/>
          <p:cNvSpPr/>
          <p:nvPr/>
        </p:nvSpPr>
        <p:spPr>
          <a:xfrm>
            <a:off x="0" y="5016075"/>
            <a:ext cx="4560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9</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Kapittel 10 - Forside">
  <p:cSld name="CUSTOM_8_1_1_1">
    <p:spTree>
      <p:nvGrpSpPr>
        <p:cNvPr id="1" name="Shape 260"/>
        <p:cNvGrpSpPr/>
        <p:nvPr/>
      </p:nvGrpSpPr>
      <p:grpSpPr>
        <a:xfrm>
          <a:off x="0" y="0"/>
          <a:ext cx="0" cy="0"/>
          <a:chOff x="0" y="0"/>
          <a:chExt cx="0" cy="0"/>
        </a:xfrm>
      </p:grpSpPr>
      <p:sp>
        <p:nvSpPr>
          <p:cNvPr id="261" name="Google Shape;261;p43"/>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43"/>
          <p:cNvSpPr/>
          <p:nvPr/>
        </p:nvSpPr>
        <p:spPr>
          <a:xfrm>
            <a:off x="5574000" y="900"/>
            <a:ext cx="5118000" cy="7560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43"/>
          <p:cNvSpPr/>
          <p:nvPr/>
        </p:nvSpPr>
        <p:spPr>
          <a:xfrm>
            <a:off x="7905000" y="2514675"/>
            <a:ext cx="456000" cy="456000"/>
          </a:xfrm>
          <a:prstGeom prst="rect">
            <a:avLst/>
          </a:prstGeom>
          <a:noFill/>
          <a:ln w="9525" cap="flat" cmpd="sng">
            <a:solidFill>
              <a:schemeClr val="lt1"/>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10</a:t>
            </a:r>
            <a:endParaRPr sz="2100" b="1" i="0" u="none" strike="noStrike" cap="none">
              <a:solidFill>
                <a:srgbClr val="FFFFFF"/>
              </a:solidFill>
              <a:latin typeface="Arial"/>
              <a:ea typeface="Arial"/>
              <a:cs typeface="Arial"/>
              <a:sym typeface="Arial"/>
            </a:endParaRPr>
          </a:p>
        </p:txBody>
      </p:sp>
      <p:sp>
        <p:nvSpPr>
          <p:cNvPr id="264" name="Google Shape;264;p43"/>
          <p:cNvSpPr/>
          <p:nvPr/>
        </p:nvSpPr>
        <p:spPr>
          <a:xfrm>
            <a:off x="0" y="5472075"/>
            <a:ext cx="4560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10</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Kapittel 10 - 1 spalte">
  <p:cSld name="CUSTOM_9_2_1_1">
    <p:spTree>
      <p:nvGrpSpPr>
        <p:cNvPr id="1" name="Shape 265"/>
        <p:cNvGrpSpPr/>
        <p:nvPr/>
      </p:nvGrpSpPr>
      <p:grpSpPr>
        <a:xfrm>
          <a:off x="0" y="0"/>
          <a:ext cx="0" cy="0"/>
          <a:chOff x="0" y="0"/>
          <a:chExt cx="0" cy="0"/>
        </a:xfrm>
      </p:grpSpPr>
      <p:sp>
        <p:nvSpPr>
          <p:cNvPr id="266" name="Google Shape;266;p44"/>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67" name="Google Shape;267;p44"/>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1pPr>
            <a:lvl2pPr lvl="1"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2pPr>
            <a:lvl3pPr lvl="2"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3pPr>
            <a:lvl4pPr lvl="3"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4pPr>
            <a:lvl5pPr lvl="4"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5pPr>
            <a:lvl6pPr lvl="5"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6pPr>
            <a:lvl7pPr lvl="6"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7pPr>
            <a:lvl8pPr lvl="7"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8pPr>
            <a:lvl9pPr lvl="8" algn="l">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9pPr>
          </a:lstStyle>
          <a:p>
            <a:endParaRPr/>
          </a:p>
        </p:txBody>
      </p:sp>
      <p:sp>
        <p:nvSpPr>
          <p:cNvPr id="268" name="Google Shape;268;p44"/>
          <p:cNvSpPr/>
          <p:nvPr/>
        </p:nvSpPr>
        <p:spPr>
          <a:xfrm>
            <a:off x="0" y="5472075"/>
            <a:ext cx="4560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10</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Kapittel 10 - 2 spalter">
  <p:cSld name="CUSTOM_9_1_2_1_1">
    <p:spTree>
      <p:nvGrpSpPr>
        <p:cNvPr id="1" name="Shape 269"/>
        <p:cNvGrpSpPr/>
        <p:nvPr/>
      </p:nvGrpSpPr>
      <p:grpSpPr>
        <a:xfrm>
          <a:off x="0" y="0"/>
          <a:ext cx="0" cy="0"/>
          <a:chOff x="0" y="0"/>
          <a:chExt cx="0" cy="0"/>
        </a:xfrm>
      </p:grpSpPr>
      <p:sp>
        <p:nvSpPr>
          <p:cNvPr id="270" name="Google Shape;270;p45"/>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71" name="Google Shape;271;p45"/>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72" name="Google Shape;272;p45"/>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None/>
              <a:defRPr>
                <a:solidFill>
                  <a:schemeClr val="accent1"/>
                </a:solidFill>
              </a:defRPr>
            </a:lvl1pPr>
            <a:lvl2pPr lvl="1"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2pPr>
            <a:lvl3pPr lvl="2"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3pPr>
            <a:lvl4pPr lvl="3"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4pPr>
            <a:lvl5pPr lvl="4"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5pPr>
            <a:lvl6pPr lvl="5"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6pPr>
            <a:lvl7pPr lvl="6"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7pPr>
            <a:lvl8pPr lvl="7"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8pPr>
            <a:lvl9pPr lvl="8"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9pPr>
          </a:lstStyle>
          <a:p>
            <a:endParaRPr/>
          </a:p>
        </p:txBody>
      </p:sp>
      <p:sp>
        <p:nvSpPr>
          <p:cNvPr id="273" name="Google Shape;273;p45"/>
          <p:cNvSpPr/>
          <p:nvPr/>
        </p:nvSpPr>
        <p:spPr>
          <a:xfrm>
            <a:off x="0" y="5472075"/>
            <a:ext cx="4560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10</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Kapittel 10 - 3 spalter">
  <p:cSld name="CUSTOM_9_1_1_1_1_1">
    <p:spTree>
      <p:nvGrpSpPr>
        <p:cNvPr id="1" name="Shape 274"/>
        <p:cNvGrpSpPr/>
        <p:nvPr/>
      </p:nvGrpSpPr>
      <p:grpSpPr>
        <a:xfrm>
          <a:off x="0" y="0"/>
          <a:ext cx="0" cy="0"/>
          <a:chOff x="0" y="0"/>
          <a:chExt cx="0" cy="0"/>
        </a:xfrm>
      </p:grpSpPr>
      <p:sp>
        <p:nvSpPr>
          <p:cNvPr id="275" name="Google Shape;275;p46"/>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76" name="Google Shape;276;p46"/>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77" name="Google Shape;277;p46"/>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78" name="Google Shape;278;p46"/>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1"/>
              </a:buClr>
              <a:buSzPts val="1700"/>
              <a:buNone/>
              <a:defRPr>
                <a:solidFill>
                  <a:schemeClr val="accent1"/>
                </a:solidFill>
              </a:defRPr>
            </a:lvl1pPr>
            <a:lvl2pPr lvl="1"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2pPr>
            <a:lvl3pPr lvl="2"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3pPr>
            <a:lvl4pPr lvl="3"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4pPr>
            <a:lvl5pPr lvl="4"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5pPr>
            <a:lvl6pPr lvl="5"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6pPr>
            <a:lvl7pPr lvl="6"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7pPr>
            <a:lvl8pPr lvl="7"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8pPr>
            <a:lvl9pPr lvl="8" algn="l">
              <a:lnSpc>
                <a:spcPct val="105000"/>
              </a:lnSpc>
              <a:spcBef>
                <a:spcPts val="0"/>
              </a:spcBef>
              <a:spcAft>
                <a:spcPts val="0"/>
              </a:spcAft>
              <a:buClr>
                <a:schemeClr val="accent1"/>
              </a:buClr>
              <a:buSzPts val="1700"/>
              <a:buNone/>
              <a:defRPr>
                <a:solidFill>
                  <a:schemeClr val="accent1"/>
                </a:solidFill>
                <a:latin typeface="Arial"/>
                <a:ea typeface="Arial"/>
                <a:cs typeface="Arial"/>
                <a:sym typeface="Arial"/>
              </a:defRPr>
            </a:lvl9pPr>
          </a:lstStyle>
          <a:p>
            <a:endParaRPr/>
          </a:p>
        </p:txBody>
      </p:sp>
      <p:sp>
        <p:nvSpPr>
          <p:cNvPr id="279" name="Google Shape;279;p46"/>
          <p:cNvSpPr/>
          <p:nvPr/>
        </p:nvSpPr>
        <p:spPr>
          <a:xfrm>
            <a:off x="0" y="5472075"/>
            <a:ext cx="456000" cy="456000"/>
          </a:xfrm>
          <a:prstGeom prst="rect">
            <a:avLst/>
          </a:prstGeom>
          <a:solidFill>
            <a:schemeClr val="accent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10</a:t>
            </a:r>
            <a:endParaRPr sz="1700" b="1"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Kapittel 11 - Forside">
  <p:cSld name="CUSTOM_8_1_1_1_1">
    <p:spTree>
      <p:nvGrpSpPr>
        <p:cNvPr id="1" name="Shape 280"/>
        <p:cNvGrpSpPr/>
        <p:nvPr/>
      </p:nvGrpSpPr>
      <p:grpSpPr>
        <a:xfrm>
          <a:off x="0" y="0"/>
          <a:ext cx="0" cy="0"/>
          <a:chOff x="0" y="0"/>
          <a:chExt cx="0" cy="0"/>
        </a:xfrm>
      </p:grpSpPr>
      <p:sp>
        <p:nvSpPr>
          <p:cNvPr id="281" name="Google Shape;281;p47"/>
          <p:cNvSpPr/>
          <p:nvPr/>
        </p:nvSpPr>
        <p:spPr>
          <a:xfrm>
            <a:off x="456000" y="600"/>
            <a:ext cx="5118000" cy="7560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2" name="Google Shape;282;p47"/>
          <p:cNvSpPr/>
          <p:nvPr/>
        </p:nvSpPr>
        <p:spPr>
          <a:xfrm>
            <a:off x="5574000" y="9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47"/>
          <p:cNvSpPr/>
          <p:nvPr/>
        </p:nvSpPr>
        <p:spPr>
          <a:xfrm>
            <a:off x="2787000" y="2514675"/>
            <a:ext cx="456000" cy="456000"/>
          </a:xfrm>
          <a:prstGeom prst="rect">
            <a:avLst/>
          </a:prstGeom>
          <a:noFill/>
          <a:ln w="9525" cap="flat" cmpd="sng">
            <a:solidFill>
              <a:srgbClr val="2D2D2D"/>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2D2D2D"/>
                </a:solidFill>
                <a:latin typeface="Arial"/>
                <a:ea typeface="Arial"/>
                <a:cs typeface="Arial"/>
                <a:sym typeface="Arial"/>
              </a:rPr>
              <a:t>11</a:t>
            </a:r>
            <a:endParaRPr sz="2100" b="1" i="0" u="none" strike="noStrike" cap="none">
              <a:solidFill>
                <a:srgbClr val="2D2D2D"/>
              </a:solidFill>
              <a:latin typeface="Arial"/>
              <a:ea typeface="Arial"/>
              <a:cs typeface="Arial"/>
              <a:sym typeface="Arial"/>
            </a:endParaRPr>
          </a:p>
        </p:txBody>
      </p:sp>
      <p:sp>
        <p:nvSpPr>
          <p:cNvPr id="284" name="Google Shape;284;p47"/>
          <p:cNvSpPr/>
          <p:nvPr/>
        </p:nvSpPr>
        <p:spPr>
          <a:xfrm>
            <a:off x="0" y="5930520"/>
            <a:ext cx="4560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11</a:t>
            </a:r>
            <a:endParaRPr sz="1700" b="1" i="0" u="none" strike="noStrike" cap="none">
              <a:solidFill>
                <a:srgbClr val="2D2D2D"/>
              </a:solidFill>
              <a:latin typeface="Arial"/>
              <a:ea typeface="Arial"/>
              <a:cs typeface="Arial"/>
              <a:sym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Kapittel 11 - 1 spalte">
  <p:cSld name="CUSTOM_9_2_1_1_1">
    <p:spTree>
      <p:nvGrpSpPr>
        <p:cNvPr id="1" name="Shape 285"/>
        <p:cNvGrpSpPr/>
        <p:nvPr/>
      </p:nvGrpSpPr>
      <p:grpSpPr>
        <a:xfrm>
          <a:off x="0" y="0"/>
          <a:ext cx="0" cy="0"/>
          <a:chOff x="0" y="0"/>
          <a:chExt cx="0" cy="0"/>
        </a:xfrm>
      </p:grpSpPr>
      <p:sp>
        <p:nvSpPr>
          <p:cNvPr id="286" name="Google Shape;286;p48"/>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87" name="Google Shape;287;p48"/>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1pPr>
            <a:lvl2pPr lvl="1"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2pPr>
            <a:lvl3pPr lvl="2"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3pPr>
            <a:lvl4pPr lvl="3"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4pPr>
            <a:lvl5pPr lvl="4"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5pPr>
            <a:lvl6pPr lvl="5"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6pPr>
            <a:lvl7pPr lvl="6"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7pPr>
            <a:lvl8pPr lvl="7"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8pPr>
            <a:lvl9pPr lvl="8" algn="l">
              <a:lnSpc>
                <a:spcPct val="105000"/>
              </a:lnSpc>
              <a:spcBef>
                <a:spcPts val="0"/>
              </a:spcBef>
              <a:spcAft>
                <a:spcPts val="0"/>
              </a:spcAft>
              <a:buClr>
                <a:srgbClr val="E6AC00"/>
              </a:buClr>
              <a:buSzPts val="1700"/>
              <a:buFont typeface="Georgia"/>
              <a:buNone/>
              <a:defRPr sz="1700">
                <a:solidFill>
                  <a:srgbClr val="E6AC00"/>
                </a:solidFill>
                <a:latin typeface="Georgia"/>
                <a:ea typeface="Georgia"/>
                <a:cs typeface="Georgia"/>
                <a:sym typeface="Georgia"/>
              </a:defRPr>
            </a:lvl9pPr>
          </a:lstStyle>
          <a:p>
            <a:endParaRPr/>
          </a:p>
        </p:txBody>
      </p:sp>
      <p:sp>
        <p:nvSpPr>
          <p:cNvPr id="288" name="Google Shape;288;p48"/>
          <p:cNvSpPr/>
          <p:nvPr/>
        </p:nvSpPr>
        <p:spPr>
          <a:xfrm>
            <a:off x="0" y="5930520"/>
            <a:ext cx="4560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11</a:t>
            </a:r>
            <a:endParaRPr sz="1700" b="1" i="0" u="none" strike="noStrike" cap="none">
              <a:solidFill>
                <a:srgbClr val="2D2D2D"/>
              </a:solidFill>
              <a:latin typeface="Arial"/>
              <a:ea typeface="Arial"/>
              <a:cs typeface="Arial"/>
              <a:sym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Kapittel 11 - 2 spalter">
  <p:cSld name="CUSTOM_9_1_2_1_1_1">
    <p:spTree>
      <p:nvGrpSpPr>
        <p:cNvPr id="1" name="Shape 289"/>
        <p:cNvGrpSpPr/>
        <p:nvPr/>
      </p:nvGrpSpPr>
      <p:grpSpPr>
        <a:xfrm>
          <a:off x="0" y="0"/>
          <a:ext cx="0" cy="0"/>
          <a:chOff x="0" y="0"/>
          <a:chExt cx="0" cy="0"/>
        </a:xfrm>
      </p:grpSpPr>
      <p:sp>
        <p:nvSpPr>
          <p:cNvPr id="290" name="Google Shape;290;p49"/>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91" name="Google Shape;291;p49"/>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92" name="Google Shape;292;p49"/>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None/>
              <a:defRPr>
                <a:solidFill>
                  <a:srgbClr val="E6AC00"/>
                </a:solidFill>
              </a:defRPr>
            </a:lvl1pPr>
            <a:lvl2pPr lvl="1"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2pPr>
            <a:lvl3pPr lvl="2"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3pPr>
            <a:lvl4pPr lvl="3"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4pPr>
            <a:lvl5pPr lvl="4"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5pPr>
            <a:lvl6pPr lvl="5"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6pPr>
            <a:lvl7pPr lvl="6"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7pPr>
            <a:lvl8pPr lvl="7"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8pPr>
            <a:lvl9pPr lvl="8"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9pPr>
          </a:lstStyle>
          <a:p>
            <a:endParaRPr/>
          </a:p>
        </p:txBody>
      </p:sp>
      <p:sp>
        <p:nvSpPr>
          <p:cNvPr id="293" name="Google Shape;293;p49"/>
          <p:cNvSpPr/>
          <p:nvPr/>
        </p:nvSpPr>
        <p:spPr>
          <a:xfrm>
            <a:off x="0" y="5930520"/>
            <a:ext cx="4560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11</a:t>
            </a:r>
            <a:endParaRPr sz="1700" b="1" i="0" u="none" strike="noStrike" cap="none">
              <a:solidFill>
                <a:srgbClr val="2D2D2D"/>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Kapittel 11 - 3 spalter">
  <p:cSld name="CUSTOM_9_1_1_1_1_1_1">
    <p:spTree>
      <p:nvGrpSpPr>
        <p:cNvPr id="1" name="Shape 294"/>
        <p:cNvGrpSpPr/>
        <p:nvPr/>
      </p:nvGrpSpPr>
      <p:grpSpPr>
        <a:xfrm>
          <a:off x="0" y="0"/>
          <a:ext cx="0" cy="0"/>
          <a:chOff x="0" y="0"/>
          <a:chExt cx="0" cy="0"/>
        </a:xfrm>
      </p:grpSpPr>
      <p:sp>
        <p:nvSpPr>
          <p:cNvPr id="295" name="Google Shape;295;p50"/>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96" name="Google Shape;296;p50"/>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97" name="Google Shape;297;p50"/>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298" name="Google Shape;298;p50"/>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rgbClr val="E6AC00"/>
              </a:buClr>
              <a:buSzPts val="1700"/>
              <a:buNone/>
              <a:defRPr>
                <a:solidFill>
                  <a:srgbClr val="E6AC00"/>
                </a:solidFill>
              </a:defRPr>
            </a:lvl1pPr>
            <a:lvl2pPr lvl="1"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2pPr>
            <a:lvl3pPr lvl="2"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3pPr>
            <a:lvl4pPr lvl="3"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4pPr>
            <a:lvl5pPr lvl="4"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5pPr>
            <a:lvl6pPr lvl="5"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6pPr>
            <a:lvl7pPr lvl="6"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7pPr>
            <a:lvl8pPr lvl="7"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8pPr>
            <a:lvl9pPr lvl="8" algn="l">
              <a:lnSpc>
                <a:spcPct val="105000"/>
              </a:lnSpc>
              <a:spcBef>
                <a:spcPts val="0"/>
              </a:spcBef>
              <a:spcAft>
                <a:spcPts val="0"/>
              </a:spcAft>
              <a:buClr>
                <a:srgbClr val="E6AC00"/>
              </a:buClr>
              <a:buSzPts val="1700"/>
              <a:buNone/>
              <a:defRPr>
                <a:solidFill>
                  <a:srgbClr val="E6AC00"/>
                </a:solidFill>
                <a:latin typeface="Arial"/>
                <a:ea typeface="Arial"/>
                <a:cs typeface="Arial"/>
                <a:sym typeface="Arial"/>
              </a:defRPr>
            </a:lvl9pPr>
          </a:lstStyle>
          <a:p>
            <a:endParaRPr/>
          </a:p>
        </p:txBody>
      </p:sp>
      <p:sp>
        <p:nvSpPr>
          <p:cNvPr id="299" name="Google Shape;299;p50"/>
          <p:cNvSpPr/>
          <p:nvPr/>
        </p:nvSpPr>
        <p:spPr>
          <a:xfrm>
            <a:off x="0" y="5930520"/>
            <a:ext cx="456000" cy="456000"/>
          </a:xfrm>
          <a:prstGeom prst="rect">
            <a:avLst/>
          </a:prstGeom>
          <a:solidFill>
            <a:schemeClr val="accent2"/>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2D2D2D"/>
                </a:solidFill>
                <a:latin typeface="Arial"/>
                <a:ea typeface="Arial"/>
                <a:cs typeface="Arial"/>
                <a:sym typeface="Arial"/>
              </a:rPr>
              <a:t>11</a:t>
            </a:r>
            <a:endParaRPr sz="1700" b="1" i="0" u="none" strike="noStrike" cap="none">
              <a:solidFill>
                <a:srgbClr val="2D2D2D"/>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Kapittel 1 - 1 spalte">
  <p:cSld name="CUSTOM">
    <p:spTree>
      <p:nvGrpSpPr>
        <p:cNvPr id="1" name="Shape 40"/>
        <p:cNvGrpSpPr/>
        <p:nvPr/>
      </p:nvGrpSpPr>
      <p:grpSpPr>
        <a:xfrm>
          <a:off x="0" y="0"/>
          <a:ext cx="0" cy="0"/>
          <a:chOff x="0" y="0"/>
          <a:chExt cx="0" cy="0"/>
        </a:xfrm>
      </p:grpSpPr>
      <p:sp>
        <p:nvSpPr>
          <p:cNvPr id="41" name="Google Shape;41;p6"/>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42" name="Google Shape;42;p6"/>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4"/>
              </a:buClr>
              <a:buSzPts val="1700"/>
              <a:buFont typeface="Georgia"/>
              <a:buNone/>
              <a:defRPr sz="1700">
                <a:solidFill>
                  <a:schemeClr val="accent4"/>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43" name="Google Shape;43;p6"/>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Blank 1" type="blank">
  <p:cSld name="BLANK">
    <p:spTree>
      <p:nvGrpSpPr>
        <p:cNvPr id="1" name="Shape 300"/>
        <p:cNvGrpSpPr/>
        <p:nvPr/>
      </p:nvGrpSpPr>
      <p:grpSpPr>
        <a:xfrm>
          <a:off x="0" y="0"/>
          <a:ext cx="0" cy="0"/>
          <a:chOff x="0" y="0"/>
          <a:chExt cx="0" cy="0"/>
        </a:xfrm>
      </p:grpSpPr>
      <p:sp>
        <p:nvSpPr>
          <p:cNvPr id="301" name="Google Shape;301;p51"/>
          <p:cNvSpPr/>
          <p:nvPr/>
        </p:nvSpPr>
        <p:spPr>
          <a:xfrm>
            <a:off x="0" y="6969150"/>
            <a:ext cx="10692000" cy="600000"/>
          </a:xfrm>
          <a:prstGeom prst="rect">
            <a:avLst/>
          </a:prstGeom>
          <a:solidFill>
            <a:srgbClr val="D04A02"/>
          </a:solidFill>
          <a:ln>
            <a:noFill/>
          </a:ln>
        </p:spPr>
        <p:txBody>
          <a:bodyPr spcFirstLastPara="1" wrap="square" lIns="232225" tIns="232225" rIns="232225" bIns="232225" anchor="ctr" anchorCtr="0">
            <a:noAutofit/>
          </a:bodyPr>
          <a:lstStyle/>
          <a:p>
            <a:pPr marL="0" marR="0" lvl="0" indent="0" algn="l" rtl="0">
              <a:lnSpc>
                <a:spcPct val="100000"/>
              </a:lnSpc>
              <a:spcBef>
                <a:spcPts val="0"/>
              </a:spcBef>
              <a:spcAft>
                <a:spcPts val="0"/>
              </a:spcAft>
              <a:buClr>
                <a:srgbClr val="000000"/>
              </a:buClr>
              <a:buSzPts val="3600"/>
              <a:buFont typeface="Arial"/>
              <a:buNone/>
            </a:pPr>
            <a:endParaRPr sz="3600" b="0" i="0" u="none" strike="noStrike" cap="none">
              <a:solidFill>
                <a:srgbClr val="000000"/>
              </a:solidFill>
              <a:latin typeface="Arial"/>
              <a:ea typeface="Arial"/>
              <a:cs typeface="Arial"/>
              <a:sym typeface="Arial"/>
            </a:endParaRPr>
          </a:p>
        </p:txBody>
      </p:sp>
      <p:sp>
        <p:nvSpPr>
          <p:cNvPr id="302" name="Google Shape;302;p51"/>
          <p:cNvSpPr txBox="1">
            <a:spLocks noGrp="1"/>
          </p:cNvSpPr>
          <p:nvPr>
            <p:ph type="sldNum" idx="12"/>
          </p:nvPr>
        </p:nvSpPr>
        <p:spPr>
          <a:xfrm>
            <a:off x="9906784" y="7085601"/>
            <a:ext cx="641400" cy="3471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1"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a:p>
        </p:txBody>
      </p:sp>
      <p:pic>
        <p:nvPicPr>
          <p:cNvPr id="303" name="Google Shape;303;p51"/>
          <p:cNvPicPr preferRelativeResize="0"/>
          <p:nvPr/>
        </p:nvPicPr>
        <p:blipFill rotWithShape="1">
          <a:blip r:embed="rId2">
            <a:alphaModFix/>
          </a:blip>
          <a:srcRect/>
          <a:stretch/>
        </p:blipFill>
        <p:spPr>
          <a:xfrm>
            <a:off x="208246" y="6986579"/>
            <a:ext cx="684537" cy="565129"/>
          </a:xfrm>
          <a:prstGeom prst="rect">
            <a:avLst/>
          </a:prstGeom>
          <a:noFill/>
          <a:ln>
            <a:noFill/>
          </a:ln>
        </p:spPr>
      </p:pic>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Custom Layout 2">
  <p:cSld name="Custom Layout 2">
    <p:spTree>
      <p:nvGrpSpPr>
        <p:cNvPr id="1" name="Shape 304"/>
        <p:cNvGrpSpPr/>
        <p:nvPr/>
      </p:nvGrpSpPr>
      <p:grpSpPr>
        <a:xfrm>
          <a:off x="0" y="0"/>
          <a:ext cx="0" cy="0"/>
          <a:chOff x="0" y="0"/>
          <a:chExt cx="0" cy="0"/>
        </a:xfrm>
      </p:grpSpPr>
      <p:sp>
        <p:nvSpPr>
          <p:cNvPr id="305" name="Google Shape;305;p52"/>
          <p:cNvSpPr txBox="1">
            <a:spLocks noGrp="1"/>
          </p:cNvSpPr>
          <p:nvPr>
            <p:ph type="title"/>
          </p:nvPr>
        </p:nvSpPr>
        <p:spPr>
          <a:xfrm>
            <a:off x="469045" y="504000"/>
            <a:ext cx="9599100" cy="10080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Clr>
                <a:srgbClr val="666666"/>
              </a:buClr>
              <a:buSzPts val="3600"/>
              <a:buFont typeface="Georgia"/>
              <a:buNone/>
              <a:defRPr sz="3600" b="0" i="0" u="none" strike="noStrike" cap="none">
                <a:solidFill>
                  <a:srgbClr val="666666"/>
                </a:solidFill>
                <a:latin typeface="Georgia"/>
                <a:ea typeface="Georgia"/>
                <a:cs typeface="Georgia"/>
                <a:sym typeface="Georgia"/>
              </a:defRPr>
            </a:lvl1pPr>
            <a:lvl2pPr lvl="1" algn="l">
              <a:lnSpc>
                <a:spcPct val="105000"/>
              </a:lnSpc>
              <a:spcBef>
                <a:spcPts val="0"/>
              </a:spcBef>
              <a:spcAft>
                <a:spcPts val="0"/>
              </a:spcAft>
              <a:buSzPts val="1400"/>
              <a:buFont typeface="Arial"/>
              <a:buNone/>
              <a:defRPr sz="1800"/>
            </a:lvl2pPr>
            <a:lvl3pPr lvl="2" algn="l">
              <a:lnSpc>
                <a:spcPct val="105000"/>
              </a:lnSpc>
              <a:spcBef>
                <a:spcPts val="0"/>
              </a:spcBef>
              <a:spcAft>
                <a:spcPts val="0"/>
              </a:spcAft>
              <a:buSzPts val="1400"/>
              <a:buFont typeface="Arial"/>
              <a:buNone/>
              <a:defRPr sz="1800"/>
            </a:lvl3pPr>
            <a:lvl4pPr lvl="3" algn="l">
              <a:lnSpc>
                <a:spcPct val="105000"/>
              </a:lnSpc>
              <a:spcBef>
                <a:spcPts val="0"/>
              </a:spcBef>
              <a:spcAft>
                <a:spcPts val="0"/>
              </a:spcAft>
              <a:buSzPts val="1400"/>
              <a:buFont typeface="Arial"/>
              <a:buNone/>
              <a:defRPr sz="1800"/>
            </a:lvl4pPr>
            <a:lvl5pPr lvl="4" algn="l">
              <a:lnSpc>
                <a:spcPct val="105000"/>
              </a:lnSpc>
              <a:spcBef>
                <a:spcPts val="0"/>
              </a:spcBef>
              <a:spcAft>
                <a:spcPts val="0"/>
              </a:spcAft>
              <a:buSzPts val="1400"/>
              <a:buFont typeface="Arial"/>
              <a:buNone/>
              <a:defRPr sz="1800"/>
            </a:lvl5pPr>
            <a:lvl6pPr lvl="5" algn="l">
              <a:lnSpc>
                <a:spcPct val="105000"/>
              </a:lnSpc>
              <a:spcBef>
                <a:spcPts val="0"/>
              </a:spcBef>
              <a:spcAft>
                <a:spcPts val="0"/>
              </a:spcAft>
              <a:buSzPts val="1400"/>
              <a:buFont typeface="Arial"/>
              <a:buNone/>
              <a:defRPr sz="1800"/>
            </a:lvl6pPr>
            <a:lvl7pPr lvl="6" algn="l">
              <a:lnSpc>
                <a:spcPct val="105000"/>
              </a:lnSpc>
              <a:spcBef>
                <a:spcPts val="0"/>
              </a:spcBef>
              <a:spcAft>
                <a:spcPts val="0"/>
              </a:spcAft>
              <a:buSzPts val="1400"/>
              <a:buFont typeface="Arial"/>
              <a:buNone/>
              <a:defRPr sz="1800"/>
            </a:lvl7pPr>
            <a:lvl8pPr lvl="7" algn="l">
              <a:lnSpc>
                <a:spcPct val="105000"/>
              </a:lnSpc>
              <a:spcBef>
                <a:spcPts val="0"/>
              </a:spcBef>
              <a:spcAft>
                <a:spcPts val="0"/>
              </a:spcAft>
              <a:buSzPts val="1400"/>
              <a:buFont typeface="Arial"/>
              <a:buNone/>
              <a:defRPr sz="1800"/>
            </a:lvl8pPr>
            <a:lvl9pPr lvl="8" algn="l">
              <a:lnSpc>
                <a:spcPct val="105000"/>
              </a:lnSpc>
              <a:spcBef>
                <a:spcPts val="0"/>
              </a:spcBef>
              <a:spcAft>
                <a:spcPts val="0"/>
              </a:spcAft>
              <a:buSzPts val="1400"/>
              <a:buFont typeface="Arial"/>
              <a:buNone/>
              <a:defRPr sz="1800"/>
            </a:lvl9pPr>
          </a:lstStyle>
          <a:p>
            <a:endParaRPr/>
          </a:p>
        </p:txBody>
      </p:sp>
      <p:sp>
        <p:nvSpPr>
          <p:cNvPr id="306" name="Google Shape;306;p52"/>
          <p:cNvSpPr txBox="1">
            <a:spLocks noGrp="1"/>
          </p:cNvSpPr>
          <p:nvPr>
            <p:ph type="sldNum" idx="12"/>
          </p:nvPr>
        </p:nvSpPr>
        <p:spPr>
          <a:xfrm>
            <a:off x="8370491" y="7098000"/>
            <a:ext cx="1785600" cy="16800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1pPr>
            <a:lvl2pPr marL="0" marR="0" lvl="1"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2pPr>
            <a:lvl3pPr marL="0" marR="0" lvl="2"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3pPr>
            <a:lvl4pPr marL="0" marR="0" lvl="3"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4pPr>
            <a:lvl5pPr marL="0" marR="0" lvl="4"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5pPr>
            <a:lvl6pPr marL="0" marR="0" lvl="5"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6pPr>
            <a:lvl7pPr marL="0" marR="0" lvl="6"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7pPr>
            <a:lvl8pPr marL="0" marR="0" lvl="7"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8pPr>
            <a:lvl9pPr marL="0" marR="0" lvl="8" indent="0" algn="r" rtl="0">
              <a:lnSpc>
                <a:spcPct val="100000"/>
              </a:lnSpc>
              <a:spcBef>
                <a:spcPts val="0"/>
              </a:spcBef>
              <a:spcAft>
                <a:spcPts val="0"/>
              </a:spcAft>
              <a:buClr>
                <a:srgbClr val="7F7F7F"/>
              </a:buClr>
              <a:buSzPts val="1000"/>
              <a:buFont typeface="Arial"/>
              <a:buNone/>
              <a:defRPr sz="10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07"/>
        <p:cNvGrpSpPr/>
        <p:nvPr/>
      </p:nvGrpSpPr>
      <p:grpSpPr>
        <a:xfrm>
          <a:off x="0" y="0"/>
          <a:ext cx="0" cy="0"/>
          <a:chOff x="0" y="0"/>
          <a:chExt cx="0" cy="0"/>
        </a:xfrm>
      </p:grpSpPr>
      <p:sp>
        <p:nvSpPr>
          <p:cNvPr id="308" name="Google Shape;308;p53"/>
          <p:cNvSpPr txBox="1">
            <a:spLocks noGrp="1"/>
          </p:cNvSpPr>
          <p:nvPr>
            <p:ph type="title"/>
          </p:nvPr>
        </p:nvSpPr>
        <p:spPr>
          <a:xfrm>
            <a:off x="388421" y="476220"/>
            <a:ext cx="9915000" cy="15291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5000"/>
              </a:lnSpc>
              <a:spcBef>
                <a:spcPts val="0"/>
              </a:spcBef>
              <a:spcAft>
                <a:spcPts val="0"/>
              </a:spcAft>
              <a:buSzPts val="1700"/>
              <a:buNone/>
              <a:defRPr sz="1800"/>
            </a:lvl2pPr>
            <a:lvl3pPr lvl="2" algn="l">
              <a:lnSpc>
                <a:spcPct val="105000"/>
              </a:lnSpc>
              <a:spcBef>
                <a:spcPts val="0"/>
              </a:spcBef>
              <a:spcAft>
                <a:spcPts val="0"/>
              </a:spcAft>
              <a:buSzPts val="1700"/>
              <a:buNone/>
              <a:defRPr sz="1800"/>
            </a:lvl3pPr>
            <a:lvl4pPr lvl="3" algn="l">
              <a:lnSpc>
                <a:spcPct val="105000"/>
              </a:lnSpc>
              <a:spcBef>
                <a:spcPts val="0"/>
              </a:spcBef>
              <a:spcAft>
                <a:spcPts val="0"/>
              </a:spcAft>
              <a:buSzPts val="1700"/>
              <a:buNone/>
              <a:defRPr sz="1800"/>
            </a:lvl4pPr>
            <a:lvl5pPr lvl="4" algn="l">
              <a:lnSpc>
                <a:spcPct val="105000"/>
              </a:lnSpc>
              <a:spcBef>
                <a:spcPts val="0"/>
              </a:spcBef>
              <a:spcAft>
                <a:spcPts val="0"/>
              </a:spcAft>
              <a:buSzPts val="1700"/>
              <a:buNone/>
              <a:defRPr sz="1800"/>
            </a:lvl5pPr>
            <a:lvl6pPr lvl="5" algn="l">
              <a:lnSpc>
                <a:spcPct val="105000"/>
              </a:lnSpc>
              <a:spcBef>
                <a:spcPts val="0"/>
              </a:spcBef>
              <a:spcAft>
                <a:spcPts val="0"/>
              </a:spcAft>
              <a:buSzPts val="1700"/>
              <a:buNone/>
              <a:defRPr sz="1800"/>
            </a:lvl6pPr>
            <a:lvl7pPr lvl="6" algn="l">
              <a:lnSpc>
                <a:spcPct val="105000"/>
              </a:lnSpc>
              <a:spcBef>
                <a:spcPts val="0"/>
              </a:spcBef>
              <a:spcAft>
                <a:spcPts val="0"/>
              </a:spcAft>
              <a:buSzPts val="1700"/>
              <a:buNone/>
              <a:defRPr sz="1800"/>
            </a:lvl7pPr>
            <a:lvl8pPr lvl="7" algn="l">
              <a:lnSpc>
                <a:spcPct val="105000"/>
              </a:lnSpc>
              <a:spcBef>
                <a:spcPts val="0"/>
              </a:spcBef>
              <a:spcAft>
                <a:spcPts val="0"/>
              </a:spcAft>
              <a:buSzPts val="1700"/>
              <a:buNone/>
              <a:defRPr sz="1800"/>
            </a:lvl8pPr>
            <a:lvl9pPr lvl="8" algn="l">
              <a:lnSpc>
                <a:spcPct val="105000"/>
              </a:lnSpc>
              <a:spcBef>
                <a:spcPts val="0"/>
              </a:spcBef>
              <a:spcAft>
                <a:spcPts val="0"/>
              </a:spcAft>
              <a:buSzPts val="1700"/>
              <a:buNone/>
              <a:defRPr sz="1800"/>
            </a:lvl9pPr>
          </a:lstStyle>
          <a:p>
            <a:endParaRPr/>
          </a:p>
        </p:txBody>
      </p:sp>
      <p:sp>
        <p:nvSpPr>
          <p:cNvPr id="309" name="Google Shape;309;p53"/>
          <p:cNvSpPr txBox="1">
            <a:spLocks noGrp="1"/>
          </p:cNvSpPr>
          <p:nvPr>
            <p:ph type="body" idx="1"/>
          </p:nvPr>
        </p:nvSpPr>
        <p:spPr>
          <a:xfrm>
            <a:off x="388421" y="2318400"/>
            <a:ext cx="6505800" cy="44907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10" name="Google Shape;310;p53"/>
          <p:cNvSpPr txBox="1">
            <a:spLocks noGrp="1"/>
          </p:cNvSpPr>
          <p:nvPr>
            <p:ph type="sldNum" idx="12"/>
          </p:nvPr>
        </p:nvSpPr>
        <p:spPr>
          <a:xfrm>
            <a:off x="7207356" y="7156800"/>
            <a:ext cx="3096300" cy="151200"/>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311"/>
        <p:cNvGrpSpPr/>
        <p:nvPr/>
      </p:nvGrpSpPr>
      <p:grpSpPr>
        <a:xfrm>
          <a:off x="0" y="0"/>
          <a:ext cx="0" cy="0"/>
          <a:chOff x="0" y="0"/>
          <a:chExt cx="0" cy="0"/>
        </a:xfrm>
      </p:grpSpPr>
      <p:sp>
        <p:nvSpPr>
          <p:cNvPr id="312" name="Google Shape;312;p54"/>
          <p:cNvSpPr/>
          <p:nvPr/>
        </p:nvSpPr>
        <p:spPr>
          <a:xfrm>
            <a:off x="5346000" y="0"/>
            <a:ext cx="5346000" cy="7560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endParaRPr sz="1600" b="0" i="0" u="none" strike="noStrike" cap="none">
              <a:solidFill>
                <a:schemeClr val="lt1"/>
              </a:solidFill>
              <a:latin typeface="Arial"/>
              <a:ea typeface="Arial"/>
              <a:cs typeface="Arial"/>
              <a:sym typeface="Arial"/>
            </a:endParaRPr>
          </a:p>
        </p:txBody>
      </p:sp>
      <p:sp>
        <p:nvSpPr>
          <p:cNvPr id="313" name="Google Shape;313;p54"/>
          <p:cNvSpPr txBox="1">
            <a:spLocks noGrp="1"/>
          </p:cNvSpPr>
          <p:nvPr>
            <p:ph type="body" idx="1"/>
          </p:nvPr>
        </p:nvSpPr>
        <p:spPr>
          <a:xfrm>
            <a:off x="388421" y="2318751"/>
            <a:ext cx="4663500" cy="4485300"/>
          </a:xfrm>
          <a:prstGeom prst="rect">
            <a:avLst/>
          </a:prstGeom>
          <a:noFill/>
          <a:ln>
            <a:noFill/>
          </a:ln>
        </p:spPr>
        <p:txBody>
          <a:bodyPr spcFirstLastPara="1" wrap="square" lIns="0" tIns="0" rIns="0" bIns="0" anchor="t" anchorCtr="0">
            <a:noAutofit/>
          </a:bodyPr>
          <a:lstStyle>
            <a:lvl1pPr marL="457200" marR="0" lvl="0" indent="-330200" algn="l">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14" name="Google Shape;314;p54"/>
          <p:cNvSpPr txBox="1">
            <a:spLocks noGrp="1"/>
          </p:cNvSpPr>
          <p:nvPr>
            <p:ph type="title"/>
          </p:nvPr>
        </p:nvSpPr>
        <p:spPr>
          <a:xfrm>
            <a:off x="388421" y="476220"/>
            <a:ext cx="4663500" cy="15291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5000"/>
              </a:lnSpc>
              <a:spcBef>
                <a:spcPts val="0"/>
              </a:spcBef>
              <a:spcAft>
                <a:spcPts val="0"/>
              </a:spcAft>
              <a:buSzPts val="1700"/>
              <a:buNone/>
              <a:defRPr sz="1800"/>
            </a:lvl2pPr>
            <a:lvl3pPr lvl="2" algn="l">
              <a:lnSpc>
                <a:spcPct val="105000"/>
              </a:lnSpc>
              <a:spcBef>
                <a:spcPts val="0"/>
              </a:spcBef>
              <a:spcAft>
                <a:spcPts val="0"/>
              </a:spcAft>
              <a:buSzPts val="1700"/>
              <a:buNone/>
              <a:defRPr sz="1800"/>
            </a:lvl3pPr>
            <a:lvl4pPr lvl="3" algn="l">
              <a:lnSpc>
                <a:spcPct val="105000"/>
              </a:lnSpc>
              <a:spcBef>
                <a:spcPts val="0"/>
              </a:spcBef>
              <a:spcAft>
                <a:spcPts val="0"/>
              </a:spcAft>
              <a:buSzPts val="1700"/>
              <a:buNone/>
              <a:defRPr sz="1800"/>
            </a:lvl4pPr>
            <a:lvl5pPr lvl="4" algn="l">
              <a:lnSpc>
                <a:spcPct val="105000"/>
              </a:lnSpc>
              <a:spcBef>
                <a:spcPts val="0"/>
              </a:spcBef>
              <a:spcAft>
                <a:spcPts val="0"/>
              </a:spcAft>
              <a:buSzPts val="1700"/>
              <a:buNone/>
              <a:defRPr sz="1800"/>
            </a:lvl5pPr>
            <a:lvl6pPr lvl="5" algn="l">
              <a:lnSpc>
                <a:spcPct val="105000"/>
              </a:lnSpc>
              <a:spcBef>
                <a:spcPts val="0"/>
              </a:spcBef>
              <a:spcAft>
                <a:spcPts val="0"/>
              </a:spcAft>
              <a:buSzPts val="1700"/>
              <a:buNone/>
              <a:defRPr sz="1800"/>
            </a:lvl6pPr>
            <a:lvl7pPr lvl="6" algn="l">
              <a:lnSpc>
                <a:spcPct val="105000"/>
              </a:lnSpc>
              <a:spcBef>
                <a:spcPts val="0"/>
              </a:spcBef>
              <a:spcAft>
                <a:spcPts val="0"/>
              </a:spcAft>
              <a:buSzPts val="1700"/>
              <a:buNone/>
              <a:defRPr sz="1800"/>
            </a:lvl7pPr>
            <a:lvl8pPr lvl="7" algn="l">
              <a:lnSpc>
                <a:spcPct val="105000"/>
              </a:lnSpc>
              <a:spcBef>
                <a:spcPts val="0"/>
              </a:spcBef>
              <a:spcAft>
                <a:spcPts val="0"/>
              </a:spcAft>
              <a:buSzPts val="1700"/>
              <a:buNone/>
              <a:defRPr sz="1800"/>
            </a:lvl8pPr>
            <a:lvl9pPr lvl="8" algn="l">
              <a:lnSpc>
                <a:spcPct val="105000"/>
              </a:lnSpc>
              <a:spcBef>
                <a:spcPts val="0"/>
              </a:spcBef>
              <a:spcAft>
                <a:spcPts val="0"/>
              </a:spcAft>
              <a:buSzPts val="1700"/>
              <a:buNone/>
              <a:defRPr sz="1800"/>
            </a:lvl9pPr>
          </a:lstStyle>
          <a:p>
            <a:endParaRPr/>
          </a:p>
        </p:txBody>
      </p:sp>
      <p:sp>
        <p:nvSpPr>
          <p:cNvPr id="315" name="Google Shape;315;p54"/>
          <p:cNvSpPr txBox="1">
            <a:spLocks noGrp="1"/>
          </p:cNvSpPr>
          <p:nvPr>
            <p:ph type="sldNum" idx="12"/>
          </p:nvPr>
        </p:nvSpPr>
        <p:spPr>
          <a:xfrm>
            <a:off x="7207356" y="7156800"/>
            <a:ext cx="3096300" cy="151200"/>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750"/>
              <a:buFont typeface="Arial"/>
              <a:buNone/>
              <a:defRPr sz="75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Only">
  <p:cSld name="TITLE_ONLY_1">
    <p:spTree>
      <p:nvGrpSpPr>
        <p:cNvPr id="1" name="Shape 316"/>
        <p:cNvGrpSpPr/>
        <p:nvPr/>
      </p:nvGrpSpPr>
      <p:grpSpPr>
        <a:xfrm>
          <a:off x="0" y="0"/>
          <a:ext cx="0" cy="0"/>
          <a:chOff x="0" y="0"/>
          <a:chExt cx="0" cy="0"/>
        </a:xfrm>
      </p:grpSpPr>
      <p:sp>
        <p:nvSpPr>
          <p:cNvPr id="317" name="Google Shape;317;p55"/>
          <p:cNvSpPr txBox="1">
            <a:spLocks noGrp="1"/>
          </p:cNvSpPr>
          <p:nvPr>
            <p:ph type="title"/>
          </p:nvPr>
        </p:nvSpPr>
        <p:spPr>
          <a:xfrm>
            <a:off x="388421" y="476222"/>
            <a:ext cx="9915000" cy="1529100"/>
          </a:xfrm>
          <a:prstGeom prst="rect">
            <a:avLst/>
          </a:prstGeom>
          <a:noFill/>
          <a:ln>
            <a:noFill/>
          </a:ln>
        </p:spPr>
        <p:txBody>
          <a:bodyPr spcFirstLastPara="1" wrap="square" lIns="0" tIns="0" rIns="0" bIns="0" anchor="t" anchorCtr="0">
            <a:noAutofit/>
          </a:bodyPr>
          <a:lstStyle>
            <a:lvl1pPr marR="0" lvl="0" algn="l">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lgn="l">
              <a:lnSpc>
                <a:spcPct val="105000"/>
              </a:lnSpc>
              <a:spcBef>
                <a:spcPts val="0"/>
              </a:spcBef>
              <a:spcAft>
                <a:spcPts val="0"/>
              </a:spcAft>
              <a:buSzPts val="1700"/>
              <a:buNone/>
              <a:defRPr sz="1800"/>
            </a:lvl2pPr>
            <a:lvl3pPr lvl="2" algn="l">
              <a:lnSpc>
                <a:spcPct val="105000"/>
              </a:lnSpc>
              <a:spcBef>
                <a:spcPts val="0"/>
              </a:spcBef>
              <a:spcAft>
                <a:spcPts val="0"/>
              </a:spcAft>
              <a:buSzPts val="1700"/>
              <a:buNone/>
              <a:defRPr sz="1800"/>
            </a:lvl3pPr>
            <a:lvl4pPr lvl="3" algn="l">
              <a:lnSpc>
                <a:spcPct val="105000"/>
              </a:lnSpc>
              <a:spcBef>
                <a:spcPts val="0"/>
              </a:spcBef>
              <a:spcAft>
                <a:spcPts val="0"/>
              </a:spcAft>
              <a:buSzPts val="1700"/>
              <a:buNone/>
              <a:defRPr sz="1800"/>
            </a:lvl4pPr>
            <a:lvl5pPr lvl="4" algn="l">
              <a:lnSpc>
                <a:spcPct val="105000"/>
              </a:lnSpc>
              <a:spcBef>
                <a:spcPts val="0"/>
              </a:spcBef>
              <a:spcAft>
                <a:spcPts val="0"/>
              </a:spcAft>
              <a:buSzPts val="1700"/>
              <a:buNone/>
              <a:defRPr sz="1800"/>
            </a:lvl5pPr>
            <a:lvl6pPr lvl="5" algn="l">
              <a:lnSpc>
                <a:spcPct val="105000"/>
              </a:lnSpc>
              <a:spcBef>
                <a:spcPts val="0"/>
              </a:spcBef>
              <a:spcAft>
                <a:spcPts val="0"/>
              </a:spcAft>
              <a:buSzPts val="1700"/>
              <a:buNone/>
              <a:defRPr sz="1800"/>
            </a:lvl6pPr>
            <a:lvl7pPr lvl="6" algn="l">
              <a:lnSpc>
                <a:spcPct val="105000"/>
              </a:lnSpc>
              <a:spcBef>
                <a:spcPts val="0"/>
              </a:spcBef>
              <a:spcAft>
                <a:spcPts val="0"/>
              </a:spcAft>
              <a:buSzPts val="1700"/>
              <a:buNone/>
              <a:defRPr sz="1800"/>
            </a:lvl7pPr>
            <a:lvl8pPr lvl="7" algn="l">
              <a:lnSpc>
                <a:spcPct val="105000"/>
              </a:lnSpc>
              <a:spcBef>
                <a:spcPts val="0"/>
              </a:spcBef>
              <a:spcAft>
                <a:spcPts val="0"/>
              </a:spcAft>
              <a:buSzPts val="1700"/>
              <a:buNone/>
              <a:defRPr sz="1800"/>
            </a:lvl8pPr>
            <a:lvl9pPr lvl="8" algn="l">
              <a:lnSpc>
                <a:spcPct val="105000"/>
              </a:lnSpc>
              <a:spcBef>
                <a:spcPts val="0"/>
              </a:spcBef>
              <a:spcAft>
                <a:spcPts val="0"/>
              </a:spcAft>
              <a:buSzPts val="1700"/>
              <a:buNone/>
              <a:defRPr sz="1800"/>
            </a:lvl9pPr>
          </a:lstStyle>
          <a:p>
            <a:endParaRPr/>
          </a:p>
        </p:txBody>
      </p:sp>
      <p:sp>
        <p:nvSpPr>
          <p:cNvPr id="318" name="Google Shape;318;p55"/>
          <p:cNvSpPr txBox="1">
            <a:spLocks noGrp="1"/>
          </p:cNvSpPr>
          <p:nvPr>
            <p:ph type="sldNum" idx="12"/>
          </p:nvPr>
        </p:nvSpPr>
        <p:spPr>
          <a:xfrm>
            <a:off x="7207356" y="7156800"/>
            <a:ext cx="3096300" cy="151200"/>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750"/>
              <a:buFont typeface="Arial"/>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Only 1">
  <p:cSld name="TITLE_ONLY_2">
    <p:spTree>
      <p:nvGrpSpPr>
        <p:cNvPr id="1" name="Shape 319"/>
        <p:cNvGrpSpPr/>
        <p:nvPr/>
      </p:nvGrpSpPr>
      <p:grpSpPr>
        <a:xfrm>
          <a:off x="0" y="0"/>
          <a:ext cx="0" cy="0"/>
          <a:chOff x="0" y="0"/>
          <a:chExt cx="0" cy="0"/>
        </a:xfrm>
      </p:grpSpPr>
      <p:sp>
        <p:nvSpPr>
          <p:cNvPr id="320" name="Google Shape;320;p56"/>
          <p:cNvSpPr txBox="1">
            <a:spLocks noGrp="1"/>
          </p:cNvSpPr>
          <p:nvPr>
            <p:ph type="title"/>
          </p:nvPr>
        </p:nvSpPr>
        <p:spPr>
          <a:xfrm>
            <a:off x="735062" y="402484"/>
            <a:ext cx="9221700" cy="14613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700"/>
              <a:buNone/>
              <a:defRPr/>
            </a:lvl2pPr>
            <a:lvl3pPr lvl="2" rtl="0">
              <a:spcBef>
                <a:spcPts val="0"/>
              </a:spcBef>
              <a:spcAft>
                <a:spcPts val="0"/>
              </a:spcAft>
              <a:buSzPts val="1700"/>
              <a:buNone/>
              <a:defRPr/>
            </a:lvl3pPr>
            <a:lvl4pPr lvl="3" rtl="0">
              <a:spcBef>
                <a:spcPts val="0"/>
              </a:spcBef>
              <a:spcAft>
                <a:spcPts val="0"/>
              </a:spcAft>
              <a:buSzPts val="1700"/>
              <a:buNone/>
              <a:defRPr/>
            </a:lvl4pPr>
            <a:lvl5pPr lvl="4" rtl="0">
              <a:spcBef>
                <a:spcPts val="0"/>
              </a:spcBef>
              <a:spcAft>
                <a:spcPts val="0"/>
              </a:spcAft>
              <a:buSzPts val="1700"/>
              <a:buNone/>
              <a:defRPr/>
            </a:lvl5pPr>
            <a:lvl6pPr lvl="5" rtl="0">
              <a:spcBef>
                <a:spcPts val="0"/>
              </a:spcBef>
              <a:spcAft>
                <a:spcPts val="0"/>
              </a:spcAft>
              <a:buSzPts val="1700"/>
              <a:buNone/>
              <a:defRPr/>
            </a:lvl6pPr>
            <a:lvl7pPr lvl="6" rtl="0">
              <a:spcBef>
                <a:spcPts val="0"/>
              </a:spcBef>
              <a:spcAft>
                <a:spcPts val="0"/>
              </a:spcAft>
              <a:buSzPts val="1700"/>
              <a:buNone/>
              <a:defRPr/>
            </a:lvl7pPr>
            <a:lvl8pPr lvl="7" rtl="0">
              <a:spcBef>
                <a:spcPts val="0"/>
              </a:spcBef>
              <a:spcAft>
                <a:spcPts val="0"/>
              </a:spcAft>
              <a:buSzPts val="1700"/>
              <a:buNone/>
              <a:defRPr/>
            </a:lvl8pPr>
            <a:lvl9pPr lvl="8" rtl="0">
              <a:spcBef>
                <a:spcPts val="0"/>
              </a:spcBef>
              <a:spcAft>
                <a:spcPts val="0"/>
              </a:spcAft>
              <a:buSzPts val="1700"/>
              <a:buNone/>
              <a:defRPr/>
            </a:lvl9pPr>
          </a:lstStyle>
          <a:p>
            <a:endParaRPr/>
          </a:p>
        </p:txBody>
      </p:sp>
      <p:sp>
        <p:nvSpPr>
          <p:cNvPr id="321" name="Google Shape;321;p56"/>
          <p:cNvSpPr txBox="1">
            <a:spLocks noGrp="1"/>
          </p:cNvSpPr>
          <p:nvPr>
            <p:ph type="dt" idx="10"/>
          </p:nvPr>
        </p:nvSpPr>
        <p:spPr>
          <a:xfrm>
            <a:off x="735062" y="7006700"/>
            <a:ext cx="2405700" cy="40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22" name="Google Shape;322;p56"/>
          <p:cNvSpPr txBox="1">
            <a:spLocks noGrp="1"/>
          </p:cNvSpPr>
          <p:nvPr>
            <p:ph type="ftr" idx="11"/>
          </p:nvPr>
        </p:nvSpPr>
        <p:spPr>
          <a:xfrm>
            <a:off x="3541663" y="7006700"/>
            <a:ext cx="3608400" cy="4026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23" name="Google Shape;323;p56"/>
          <p:cNvSpPr txBox="1">
            <a:spLocks noGrp="1"/>
          </p:cNvSpPr>
          <p:nvPr>
            <p:ph type="sldNum" idx="12"/>
          </p:nvPr>
        </p:nvSpPr>
        <p:spPr>
          <a:xfrm>
            <a:off x="7551093" y="7006700"/>
            <a:ext cx="2405700" cy="4026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Only 2">
  <p:cSld name="TITLE_ONLY_3">
    <p:spTree>
      <p:nvGrpSpPr>
        <p:cNvPr id="1" name="Shape 324"/>
        <p:cNvGrpSpPr/>
        <p:nvPr/>
      </p:nvGrpSpPr>
      <p:grpSpPr>
        <a:xfrm>
          <a:off x="0" y="0"/>
          <a:ext cx="0" cy="0"/>
          <a:chOff x="0" y="0"/>
          <a:chExt cx="0" cy="0"/>
        </a:xfrm>
      </p:grpSpPr>
      <p:sp>
        <p:nvSpPr>
          <p:cNvPr id="325" name="Google Shape;325;p57"/>
          <p:cNvSpPr txBox="1">
            <a:spLocks noGrp="1"/>
          </p:cNvSpPr>
          <p:nvPr>
            <p:ph type="title"/>
          </p:nvPr>
        </p:nvSpPr>
        <p:spPr>
          <a:xfrm>
            <a:off x="735062" y="402484"/>
            <a:ext cx="9221700" cy="14613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700"/>
              <a:buNone/>
              <a:defRPr/>
            </a:lvl2pPr>
            <a:lvl3pPr lvl="2" rtl="0">
              <a:spcBef>
                <a:spcPts val="0"/>
              </a:spcBef>
              <a:spcAft>
                <a:spcPts val="0"/>
              </a:spcAft>
              <a:buSzPts val="1700"/>
              <a:buNone/>
              <a:defRPr/>
            </a:lvl3pPr>
            <a:lvl4pPr lvl="3" rtl="0">
              <a:spcBef>
                <a:spcPts val="0"/>
              </a:spcBef>
              <a:spcAft>
                <a:spcPts val="0"/>
              </a:spcAft>
              <a:buSzPts val="1700"/>
              <a:buNone/>
              <a:defRPr/>
            </a:lvl4pPr>
            <a:lvl5pPr lvl="4" rtl="0">
              <a:spcBef>
                <a:spcPts val="0"/>
              </a:spcBef>
              <a:spcAft>
                <a:spcPts val="0"/>
              </a:spcAft>
              <a:buSzPts val="1700"/>
              <a:buNone/>
              <a:defRPr/>
            </a:lvl5pPr>
            <a:lvl6pPr lvl="5" rtl="0">
              <a:spcBef>
                <a:spcPts val="0"/>
              </a:spcBef>
              <a:spcAft>
                <a:spcPts val="0"/>
              </a:spcAft>
              <a:buSzPts val="1700"/>
              <a:buNone/>
              <a:defRPr/>
            </a:lvl6pPr>
            <a:lvl7pPr lvl="6" rtl="0">
              <a:spcBef>
                <a:spcPts val="0"/>
              </a:spcBef>
              <a:spcAft>
                <a:spcPts val="0"/>
              </a:spcAft>
              <a:buSzPts val="1700"/>
              <a:buNone/>
              <a:defRPr/>
            </a:lvl7pPr>
            <a:lvl8pPr lvl="7" rtl="0">
              <a:spcBef>
                <a:spcPts val="0"/>
              </a:spcBef>
              <a:spcAft>
                <a:spcPts val="0"/>
              </a:spcAft>
              <a:buSzPts val="1700"/>
              <a:buNone/>
              <a:defRPr/>
            </a:lvl8pPr>
            <a:lvl9pPr lvl="8" rtl="0">
              <a:spcBef>
                <a:spcPts val="0"/>
              </a:spcBef>
              <a:spcAft>
                <a:spcPts val="0"/>
              </a:spcAft>
              <a:buSzPts val="1700"/>
              <a:buNone/>
              <a:defRPr/>
            </a:lvl9pPr>
          </a:lstStyle>
          <a:p>
            <a:endParaRPr/>
          </a:p>
        </p:txBody>
      </p:sp>
      <p:sp>
        <p:nvSpPr>
          <p:cNvPr id="326" name="Google Shape;326;p57"/>
          <p:cNvSpPr txBox="1">
            <a:spLocks noGrp="1"/>
          </p:cNvSpPr>
          <p:nvPr>
            <p:ph type="dt" idx="10"/>
          </p:nvPr>
        </p:nvSpPr>
        <p:spPr>
          <a:xfrm>
            <a:off x="735062" y="7006700"/>
            <a:ext cx="2405700" cy="40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27" name="Google Shape;327;p57"/>
          <p:cNvSpPr txBox="1">
            <a:spLocks noGrp="1"/>
          </p:cNvSpPr>
          <p:nvPr>
            <p:ph type="ftr" idx="11"/>
          </p:nvPr>
        </p:nvSpPr>
        <p:spPr>
          <a:xfrm>
            <a:off x="3541663" y="7006700"/>
            <a:ext cx="3608400" cy="4026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28" name="Google Shape;328;p57"/>
          <p:cNvSpPr txBox="1">
            <a:spLocks noGrp="1"/>
          </p:cNvSpPr>
          <p:nvPr>
            <p:ph type="sldNum" idx="12"/>
          </p:nvPr>
        </p:nvSpPr>
        <p:spPr>
          <a:xfrm>
            <a:off x="7551093" y="7006700"/>
            <a:ext cx="2405700" cy="4026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itle Only 3">
  <p:cSld name="TITLE_ONLY_4">
    <p:spTree>
      <p:nvGrpSpPr>
        <p:cNvPr id="1" name="Shape 329"/>
        <p:cNvGrpSpPr/>
        <p:nvPr/>
      </p:nvGrpSpPr>
      <p:grpSpPr>
        <a:xfrm>
          <a:off x="0" y="0"/>
          <a:ext cx="0" cy="0"/>
          <a:chOff x="0" y="0"/>
          <a:chExt cx="0" cy="0"/>
        </a:xfrm>
      </p:grpSpPr>
      <p:sp>
        <p:nvSpPr>
          <p:cNvPr id="330" name="Google Shape;330;p58"/>
          <p:cNvSpPr txBox="1">
            <a:spLocks noGrp="1"/>
          </p:cNvSpPr>
          <p:nvPr>
            <p:ph type="title"/>
          </p:nvPr>
        </p:nvSpPr>
        <p:spPr>
          <a:xfrm>
            <a:off x="735062" y="402484"/>
            <a:ext cx="9221700" cy="1461300"/>
          </a:xfrm>
          <a:prstGeom prst="rect">
            <a:avLst/>
          </a:prstGeom>
          <a:noFill/>
          <a:ln>
            <a:noFill/>
          </a:ln>
        </p:spPr>
        <p:txBody>
          <a:bodyPr spcFirstLastPara="1" wrap="square" lIns="91425" tIns="45700" rIns="91425" bIns="45700" anchor="ctr" anchorCtr="0">
            <a:no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700"/>
              <a:buNone/>
              <a:defRPr/>
            </a:lvl2pPr>
            <a:lvl3pPr lvl="2" rtl="0">
              <a:spcBef>
                <a:spcPts val="0"/>
              </a:spcBef>
              <a:spcAft>
                <a:spcPts val="0"/>
              </a:spcAft>
              <a:buSzPts val="1700"/>
              <a:buNone/>
              <a:defRPr/>
            </a:lvl3pPr>
            <a:lvl4pPr lvl="3" rtl="0">
              <a:spcBef>
                <a:spcPts val="0"/>
              </a:spcBef>
              <a:spcAft>
                <a:spcPts val="0"/>
              </a:spcAft>
              <a:buSzPts val="1700"/>
              <a:buNone/>
              <a:defRPr/>
            </a:lvl4pPr>
            <a:lvl5pPr lvl="4" rtl="0">
              <a:spcBef>
                <a:spcPts val="0"/>
              </a:spcBef>
              <a:spcAft>
                <a:spcPts val="0"/>
              </a:spcAft>
              <a:buSzPts val="1700"/>
              <a:buNone/>
              <a:defRPr/>
            </a:lvl5pPr>
            <a:lvl6pPr lvl="5" rtl="0">
              <a:spcBef>
                <a:spcPts val="0"/>
              </a:spcBef>
              <a:spcAft>
                <a:spcPts val="0"/>
              </a:spcAft>
              <a:buSzPts val="1700"/>
              <a:buNone/>
              <a:defRPr/>
            </a:lvl6pPr>
            <a:lvl7pPr lvl="6" rtl="0">
              <a:spcBef>
                <a:spcPts val="0"/>
              </a:spcBef>
              <a:spcAft>
                <a:spcPts val="0"/>
              </a:spcAft>
              <a:buSzPts val="1700"/>
              <a:buNone/>
              <a:defRPr/>
            </a:lvl7pPr>
            <a:lvl8pPr lvl="7" rtl="0">
              <a:spcBef>
                <a:spcPts val="0"/>
              </a:spcBef>
              <a:spcAft>
                <a:spcPts val="0"/>
              </a:spcAft>
              <a:buSzPts val="1700"/>
              <a:buNone/>
              <a:defRPr/>
            </a:lvl8pPr>
            <a:lvl9pPr lvl="8" rtl="0">
              <a:spcBef>
                <a:spcPts val="0"/>
              </a:spcBef>
              <a:spcAft>
                <a:spcPts val="0"/>
              </a:spcAft>
              <a:buSzPts val="1700"/>
              <a:buNone/>
              <a:defRPr/>
            </a:lvl9pPr>
          </a:lstStyle>
          <a:p>
            <a:endParaRPr/>
          </a:p>
        </p:txBody>
      </p:sp>
      <p:sp>
        <p:nvSpPr>
          <p:cNvPr id="331" name="Google Shape;331;p58"/>
          <p:cNvSpPr txBox="1">
            <a:spLocks noGrp="1"/>
          </p:cNvSpPr>
          <p:nvPr>
            <p:ph type="dt" idx="10"/>
          </p:nvPr>
        </p:nvSpPr>
        <p:spPr>
          <a:xfrm>
            <a:off x="735062" y="7006700"/>
            <a:ext cx="2405700" cy="4026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32" name="Google Shape;332;p58"/>
          <p:cNvSpPr txBox="1">
            <a:spLocks noGrp="1"/>
          </p:cNvSpPr>
          <p:nvPr>
            <p:ph type="ftr" idx="11"/>
          </p:nvPr>
        </p:nvSpPr>
        <p:spPr>
          <a:xfrm>
            <a:off x="3541663" y="7006700"/>
            <a:ext cx="3608400" cy="4026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33" name="Google Shape;333;p58"/>
          <p:cNvSpPr txBox="1">
            <a:spLocks noGrp="1"/>
          </p:cNvSpPr>
          <p:nvPr>
            <p:ph type="sldNum" idx="12"/>
          </p:nvPr>
        </p:nvSpPr>
        <p:spPr>
          <a:xfrm>
            <a:off x="7551093" y="7006700"/>
            <a:ext cx="2405700" cy="4026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matchingName="Quote 2 Yellow">
  <p:cSld name="Quote 2 Orange_1">
    <p:bg>
      <p:bgPr>
        <a:solidFill>
          <a:schemeClr val="accent2"/>
        </a:solidFill>
        <a:effectLst/>
      </p:bgPr>
    </p:bg>
    <p:spTree>
      <p:nvGrpSpPr>
        <p:cNvPr id="1" name="Shape 334"/>
        <p:cNvGrpSpPr/>
        <p:nvPr/>
      </p:nvGrpSpPr>
      <p:grpSpPr>
        <a:xfrm>
          <a:off x="0" y="0"/>
          <a:ext cx="0" cy="0"/>
          <a:chOff x="0" y="0"/>
          <a:chExt cx="0" cy="0"/>
        </a:xfrm>
      </p:grpSpPr>
      <p:sp>
        <p:nvSpPr>
          <p:cNvPr id="335" name="Google Shape;335;p59"/>
          <p:cNvSpPr/>
          <p:nvPr/>
        </p:nvSpPr>
        <p:spPr>
          <a:xfrm>
            <a:off x="6802643" y="1202616"/>
            <a:ext cx="4492605" cy="1654238"/>
          </a:xfrm>
          <a:custGeom>
            <a:avLst/>
            <a:gdLst/>
            <a:ahLst/>
            <a:cxnLst/>
            <a:rect l="l" t="t" r="r" b="b"/>
            <a:pathLst>
              <a:path w="4188909" h="1227635" extrusionOk="0">
                <a:moveTo>
                  <a:pt x="1610447" y="95"/>
                </a:moveTo>
                <a:lnTo>
                  <a:pt x="401234" y="1205841"/>
                </a:lnTo>
                <a:cubicBezTo>
                  <a:pt x="413208" y="1209347"/>
                  <a:pt x="425277" y="1212379"/>
                  <a:pt x="437632" y="1215317"/>
                </a:cubicBezTo>
                <a:lnTo>
                  <a:pt x="1656063" y="95"/>
                </a:lnTo>
                <a:close/>
                <a:moveTo>
                  <a:pt x="1896119" y="95"/>
                </a:moveTo>
                <a:lnTo>
                  <a:pt x="665238" y="1227541"/>
                </a:lnTo>
                <a:lnTo>
                  <a:pt x="710854" y="1227541"/>
                </a:lnTo>
                <a:lnTo>
                  <a:pt x="1941830" y="95"/>
                </a:lnTo>
                <a:close/>
                <a:moveTo>
                  <a:pt x="1324679" y="95"/>
                </a:moveTo>
                <a:lnTo>
                  <a:pt x="212781" y="1108805"/>
                </a:lnTo>
                <a:cubicBezTo>
                  <a:pt x="221334" y="1115533"/>
                  <a:pt x="230077" y="1122071"/>
                  <a:pt x="239011" y="1127757"/>
                </a:cubicBezTo>
                <a:lnTo>
                  <a:pt x="1370391" y="95"/>
                </a:lnTo>
                <a:close/>
                <a:moveTo>
                  <a:pt x="1467230" y="95"/>
                </a:moveTo>
                <a:lnTo>
                  <a:pt x="299167" y="1165093"/>
                </a:lnTo>
                <a:cubicBezTo>
                  <a:pt x="309336" y="1170305"/>
                  <a:pt x="319599" y="1175327"/>
                  <a:pt x="330053" y="1179971"/>
                </a:cubicBezTo>
                <a:lnTo>
                  <a:pt x="1513227" y="95"/>
                </a:lnTo>
                <a:close/>
                <a:moveTo>
                  <a:pt x="2038670" y="95"/>
                </a:moveTo>
                <a:lnTo>
                  <a:pt x="807789" y="1227541"/>
                </a:lnTo>
                <a:lnTo>
                  <a:pt x="853500" y="1227541"/>
                </a:lnTo>
                <a:lnTo>
                  <a:pt x="2084666" y="95"/>
                </a:lnTo>
                <a:close/>
                <a:moveTo>
                  <a:pt x="2610204" y="95"/>
                </a:moveTo>
                <a:lnTo>
                  <a:pt x="1379514" y="1227541"/>
                </a:lnTo>
                <a:lnTo>
                  <a:pt x="1425510" y="1227541"/>
                </a:lnTo>
                <a:lnTo>
                  <a:pt x="2656201" y="95"/>
                </a:lnTo>
                <a:close/>
                <a:moveTo>
                  <a:pt x="2324722" y="95"/>
                </a:moveTo>
                <a:lnTo>
                  <a:pt x="1093746" y="1227541"/>
                </a:lnTo>
                <a:lnTo>
                  <a:pt x="1139458" y="1227541"/>
                </a:lnTo>
                <a:lnTo>
                  <a:pt x="2370433" y="95"/>
                </a:lnTo>
                <a:close/>
                <a:moveTo>
                  <a:pt x="2182171" y="95"/>
                </a:moveTo>
                <a:lnTo>
                  <a:pt x="950910" y="1227541"/>
                </a:lnTo>
                <a:lnTo>
                  <a:pt x="996622" y="1227541"/>
                </a:lnTo>
                <a:lnTo>
                  <a:pt x="2227597" y="95"/>
                </a:lnTo>
                <a:close/>
                <a:moveTo>
                  <a:pt x="2467843" y="95"/>
                </a:moveTo>
                <a:lnTo>
                  <a:pt x="1236678" y="1227541"/>
                </a:lnTo>
                <a:lnTo>
                  <a:pt x="1282389" y="1227541"/>
                </a:lnTo>
                <a:lnTo>
                  <a:pt x="2513270" y="95"/>
                </a:lnTo>
                <a:close/>
                <a:moveTo>
                  <a:pt x="459109" y="8434"/>
                </a:moveTo>
                <a:lnTo>
                  <a:pt x="8363" y="457888"/>
                </a:lnTo>
                <a:cubicBezTo>
                  <a:pt x="5322" y="474881"/>
                  <a:pt x="3136" y="492255"/>
                  <a:pt x="1806" y="510007"/>
                </a:cubicBezTo>
                <a:lnTo>
                  <a:pt x="511378" y="1895"/>
                </a:lnTo>
                <a:cubicBezTo>
                  <a:pt x="493575" y="3222"/>
                  <a:pt x="476152" y="5401"/>
                  <a:pt x="459109" y="8434"/>
                </a:cubicBezTo>
                <a:close/>
                <a:moveTo>
                  <a:pt x="53884" y="315651"/>
                </a:moveTo>
                <a:lnTo>
                  <a:pt x="316463" y="53825"/>
                </a:lnTo>
                <a:cubicBezTo>
                  <a:pt x="201599" y="108752"/>
                  <a:pt x="108970" y="201116"/>
                  <a:pt x="53884" y="315651"/>
                </a:cubicBezTo>
                <a:close/>
                <a:moveTo>
                  <a:pt x="1753283" y="95"/>
                </a:moveTo>
                <a:lnTo>
                  <a:pt x="523257" y="1226593"/>
                </a:lnTo>
                <a:cubicBezTo>
                  <a:pt x="533426" y="1227162"/>
                  <a:pt x="543595" y="1227541"/>
                  <a:pt x="553953" y="1227541"/>
                </a:cubicBezTo>
                <a:lnTo>
                  <a:pt x="568018" y="1227541"/>
                </a:lnTo>
                <a:lnTo>
                  <a:pt x="1798994" y="95"/>
                </a:lnTo>
                <a:close/>
                <a:moveTo>
                  <a:pt x="610404" y="95"/>
                </a:moveTo>
                <a:lnTo>
                  <a:pt x="0" y="608748"/>
                </a:lnTo>
                <a:lnTo>
                  <a:pt x="0" y="653949"/>
                </a:lnTo>
                <a:lnTo>
                  <a:pt x="655735" y="95"/>
                </a:lnTo>
                <a:close/>
                <a:moveTo>
                  <a:pt x="1038912" y="95"/>
                </a:moveTo>
                <a:lnTo>
                  <a:pt x="78593" y="957755"/>
                </a:lnTo>
                <a:cubicBezTo>
                  <a:pt x="84295" y="967231"/>
                  <a:pt x="90187" y="976707"/>
                  <a:pt x="96460" y="985520"/>
                </a:cubicBezTo>
                <a:lnTo>
                  <a:pt x="1084813" y="0"/>
                </a:lnTo>
                <a:close/>
                <a:moveTo>
                  <a:pt x="1181463" y="95"/>
                </a:moveTo>
                <a:lnTo>
                  <a:pt x="139035" y="1039913"/>
                </a:lnTo>
                <a:cubicBezTo>
                  <a:pt x="146162" y="1047968"/>
                  <a:pt x="153480" y="1055833"/>
                  <a:pt x="161083" y="1063509"/>
                </a:cubicBezTo>
                <a:lnTo>
                  <a:pt x="1227554" y="95"/>
                </a:lnTo>
                <a:close/>
                <a:moveTo>
                  <a:pt x="896076" y="95"/>
                </a:moveTo>
                <a:lnTo>
                  <a:pt x="32597" y="861098"/>
                </a:lnTo>
                <a:cubicBezTo>
                  <a:pt x="36588" y="872185"/>
                  <a:pt x="40960" y="882988"/>
                  <a:pt x="45616" y="893696"/>
                </a:cubicBezTo>
                <a:lnTo>
                  <a:pt x="941787" y="95"/>
                </a:lnTo>
                <a:close/>
                <a:moveTo>
                  <a:pt x="753525" y="95"/>
                </a:moveTo>
                <a:lnTo>
                  <a:pt x="4752" y="746342"/>
                </a:lnTo>
                <a:cubicBezTo>
                  <a:pt x="6557" y="759609"/>
                  <a:pt x="8553" y="772686"/>
                  <a:pt x="11214" y="785573"/>
                </a:cubicBezTo>
                <a:lnTo>
                  <a:pt x="798951" y="95"/>
                </a:lnTo>
                <a:close/>
                <a:moveTo>
                  <a:pt x="3717256" y="1221382"/>
                </a:moveTo>
                <a:lnTo>
                  <a:pt x="4182922" y="757050"/>
                </a:lnTo>
                <a:cubicBezTo>
                  <a:pt x="4185393" y="740277"/>
                  <a:pt x="4187199" y="723410"/>
                  <a:pt x="4188149" y="706258"/>
                </a:cubicBezTo>
                <a:lnTo>
                  <a:pt x="3666507" y="1226404"/>
                </a:lnTo>
                <a:cubicBezTo>
                  <a:pt x="3683519" y="1225551"/>
                  <a:pt x="3700435" y="1223845"/>
                  <a:pt x="3717256" y="1221382"/>
                </a:cubicBezTo>
                <a:close/>
                <a:moveTo>
                  <a:pt x="4022600" y="159010"/>
                </a:moveTo>
                <a:lnTo>
                  <a:pt x="2950996" y="1227541"/>
                </a:lnTo>
                <a:lnTo>
                  <a:pt x="2996708" y="1227541"/>
                </a:lnTo>
                <a:lnTo>
                  <a:pt x="4045123" y="182132"/>
                </a:lnTo>
                <a:cubicBezTo>
                  <a:pt x="4037805" y="174172"/>
                  <a:pt x="4030298" y="166496"/>
                  <a:pt x="4022600" y="159010"/>
                </a:cubicBezTo>
                <a:close/>
                <a:moveTo>
                  <a:pt x="4088173" y="236051"/>
                </a:moveTo>
                <a:lnTo>
                  <a:pt x="3093927" y="1227541"/>
                </a:lnTo>
                <a:lnTo>
                  <a:pt x="3139639" y="1227541"/>
                </a:lnTo>
                <a:lnTo>
                  <a:pt x="4106420" y="263437"/>
                </a:lnTo>
                <a:cubicBezTo>
                  <a:pt x="4100623" y="254150"/>
                  <a:pt x="4094446" y="245053"/>
                  <a:pt x="4088173" y="236051"/>
                </a:cubicBezTo>
                <a:close/>
                <a:moveTo>
                  <a:pt x="3943912" y="94856"/>
                </a:moveTo>
                <a:lnTo>
                  <a:pt x="2808160" y="1227541"/>
                </a:lnTo>
                <a:lnTo>
                  <a:pt x="2853871" y="1227541"/>
                </a:lnTo>
                <a:lnTo>
                  <a:pt x="3970616" y="113809"/>
                </a:lnTo>
                <a:cubicBezTo>
                  <a:pt x="3961968" y="107365"/>
                  <a:pt x="3953415" y="100921"/>
                  <a:pt x="3943912" y="94856"/>
                </a:cubicBezTo>
                <a:close/>
                <a:moveTo>
                  <a:pt x="4139872" y="326833"/>
                </a:moveTo>
                <a:lnTo>
                  <a:pt x="3236574" y="1227636"/>
                </a:lnTo>
                <a:lnTo>
                  <a:pt x="3282285" y="1227636"/>
                </a:lnTo>
                <a:lnTo>
                  <a:pt x="4153367" y="359051"/>
                </a:lnTo>
                <a:cubicBezTo>
                  <a:pt x="4149375" y="348059"/>
                  <a:pt x="4144909" y="337351"/>
                  <a:pt x="4140062" y="326738"/>
                </a:cubicBezTo>
                <a:close/>
                <a:moveTo>
                  <a:pt x="3960543" y="1121124"/>
                </a:moveTo>
                <a:lnTo>
                  <a:pt x="4082186" y="999829"/>
                </a:lnTo>
                <a:cubicBezTo>
                  <a:pt x="4106553" y="966625"/>
                  <a:pt x="4127109" y="930801"/>
                  <a:pt x="4143483" y="893033"/>
                </a:cubicBezTo>
                <a:lnTo>
                  <a:pt x="3853344" y="1182340"/>
                </a:lnTo>
                <a:cubicBezTo>
                  <a:pt x="3891272" y="1166012"/>
                  <a:pt x="3927233" y="1145478"/>
                  <a:pt x="3960543" y="1121124"/>
                </a:cubicBezTo>
                <a:close/>
                <a:moveTo>
                  <a:pt x="3851729" y="44443"/>
                </a:moveTo>
                <a:lnTo>
                  <a:pt x="2665324" y="1227541"/>
                </a:lnTo>
                <a:lnTo>
                  <a:pt x="2711035" y="1227541"/>
                </a:lnTo>
                <a:lnTo>
                  <a:pt x="3882805" y="59036"/>
                </a:lnTo>
                <a:cubicBezTo>
                  <a:pt x="3872636" y="53919"/>
                  <a:pt x="3862278" y="48992"/>
                  <a:pt x="3851729" y="44443"/>
                </a:cubicBezTo>
                <a:close/>
                <a:moveTo>
                  <a:pt x="4175795" y="433629"/>
                </a:moveTo>
                <a:lnTo>
                  <a:pt x="3379600" y="1227541"/>
                </a:lnTo>
                <a:lnTo>
                  <a:pt x="3425311" y="1227541"/>
                </a:lnTo>
                <a:lnTo>
                  <a:pt x="4182922" y="472102"/>
                </a:lnTo>
                <a:cubicBezTo>
                  <a:pt x="4181497" y="459120"/>
                  <a:pt x="4178551" y="446327"/>
                  <a:pt x="4175795" y="433629"/>
                </a:cubicBezTo>
                <a:close/>
                <a:moveTo>
                  <a:pt x="3522531" y="1227541"/>
                </a:moveTo>
                <a:lnTo>
                  <a:pt x="3568147" y="1227541"/>
                </a:lnTo>
                <a:lnTo>
                  <a:pt x="4188909" y="608559"/>
                </a:lnTo>
                <a:lnTo>
                  <a:pt x="4188909" y="562978"/>
                </a:lnTo>
                <a:close/>
                <a:moveTo>
                  <a:pt x="2753326" y="95"/>
                </a:moveTo>
                <a:lnTo>
                  <a:pt x="1522350" y="1227541"/>
                </a:lnTo>
                <a:lnTo>
                  <a:pt x="1568061" y="1227541"/>
                </a:lnTo>
                <a:lnTo>
                  <a:pt x="2799037" y="95"/>
                </a:lnTo>
                <a:close/>
                <a:moveTo>
                  <a:pt x="3039093" y="95"/>
                </a:moveTo>
                <a:lnTo>
                  <a:pt x="1808117" y="1227541"/>
                </a:lnTo>
                <a:lnTo>
                  <a:pt x="1853829" y="1227541"/>
                </a:lnTo>
                <a:lnTo>
                  <a:pt x="3084709" y="95"/>
                </a:lnTo>
                <a:close/>
                <a:moveTo>
                  <a:pt x="3181644" y="95"/>
                </a:moveTo>
                <a:lnTo>
                  <a:pt x="1950953" y="1227541"/>
                </a:lnTo>
                <a:lnTo>
                  <a:pt x="1996665" y="1227541"/>
                </a:lnTo>
                <a:lnTo>
                  <a:pt x="3227640" y="95"/>
                </a:lnTo>
                <a:close/>
                <a:moveTo>
                  <a:pt x="2896162" y="95"/>
                </a:moveTo>
                <a:lnTo>
                  <a:pt x="1665281" y="1227541"/>
                </a:lnTo>
                <a:lnTo>
                  <a:pt x="1710612" y="1227541"/>
                </a:lnTo>
                <a:lnTo>
                  <a:pt x="2941873" y="95"/>
                </a:lnTo>
                <a:close/>
                <a:moveTo>
                  <a:pt x="3324765" y="95"/>
                </a:moveTo>
                <a:lnTo>
                  <a:pt x="2093885" y="1227541"/>
                </a:lnTo>
                <a:lnTo>
                  <a:pt x="2139501" y="1227541"/>
                </a:lnTo>
                <a:lnTo>
                  <a:pt x="3370476" y="95"/>
                </a:lnTo>
                <a:close/>
                <a:moveTo>
                  <a:pt x="3742915" y="10708"/>
                </a:moveTo>
                <a:lnTo>
                  <a:pt x="2522393" y="1227541"/>
                </a:lnTo>
                <a:lnTo>
                  <a:pt x="2568104" y="1227541"/>
                </a:lnTo>
                <a:lnTo>
                  <a:pt x="3779693" y="19047"/>
                </a:lnTo>
                <a:cubicBezTo>
                  <a:pt x="3767529" y="16204"/>
                  <a:pt x="3755174" y="13172"/>
                  <a:pt x="3742725" y="10708"/>
                </a:cubicBezTo>
                <a:close/>
                <a:moveTo>
                  <a:pt x="3634956" y="95"/>
                </a:moveTo>
                <a:lnTo>
                  <a:pt x="3610532" y="95"/>
                </a:lnTo>
                <a:lnTo>
                  <a:pt x="2379557" y="1227541"/>
                </a:lnTo>
                <a:lnTo>
                  <a:pt x="2425268" y="1227541"/>
                </a:lnTo>
                <a:lnTo>
                  <a:pt x="3655674" y="663"/>
                </a:lnTo>
                <a:cubicBezTo>
                  <a:pt x="3649306" y="95"/>
                  <a:pt x="3641894" y="95"/>
                  <a:pt x="3634956" y="95"/>
                </a:cubicBezTo>
                <a:close/>
                <a:moveTo>
                  <a:pt x="3467601" y="95"/>
                </a:moveTo>
                <a:lnTo>
                  <a:pt x="2236721" y="1227541"/>
                </a:lnTo>
                <a:lnTo>
                  <a:pt x="2282432" y="1227541"/>
                </a:lnTo>
                <a:lnTo>
                  <a:pt x="3513313" y="95"/>
                </a:lnTo>
                <a:close/>
              </a:path>
            </a:pathLst>
          </a:custGeom>
          <a:solidFill>
            <a:srgbClr val="EB8C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6" name="Google Shape;336;p59"/>
          <p:cNvSpPr/>
          <p:nvPr/>
        </p:nvSpPr>
        <p:spPr>
          <a:xfrm>
            <a:off x="8276358" y="1202743"/>
            <a:ext cx="2551358" cy="1653983"/>
          </a:xfrm>
          <a:custGeom>
            <a:avLst/>
            <a:gdLst/>
            <a:ahLst/>
            <a:cxnLst/>
            <a:rect l="l" t="t" r="r" b="b"/>
            <a:pathLst>
              <a:path w="2378889" h="1227446" extrusionOk="0">
                <a:moveTo>
                  <a:pt x="0" y="1227446"/>
                </a:moveTo>
                <a:lnTo>
                  <a:pt x="1230483" y="0"/>
                </a:lnTo>
                <a:lnTo>
                  <a:pt x="2378890" y="0"/>
                </a:lnTo>
                <a:lnTo>
                  <a:pt x="2378890" y="1227446"/>
                </a:lnTo>
                <a:lnTo>
                  <a:pt x="0" y="1227446"/>
                </a:lnTo>
                <a:close/>
              </a:path>
            </a:pathLst>
          </a:custGeom>
          <a:solidFill>
            <a:srgbClr val="EB8C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7" name="Google Shape;337;p59"/>
          <p:cNvSpPr/>
          <p:nvPr/>
        </p:nvSpPr>
        <p:spPr>
          <a:xfrm>
            <a:off x="10690748" y="1145801"/>
            <a:ext cx="605100" cy="1800900"/>
          </a:xfrm>
          <a:prstGeom prst="rect">
            <a:avLst/>
          </a:prstGeom>
          <a:solidFill>
            <a:srgbClr val="F8F9F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8" name="Google Shape;338;p59"/>
          <p:cNvSpPr txBox="1">
            <a:spLocks noGrp="1"/>
          </p:cNvSpPr>
          <p:nvPr>
            <p:ph type="sldNum" idx="12"/>
          </p:nvPr>
        </p:nvSpPr>
        <p:spPr>
          <a:xfrm>
            <a:off x="7207221" y="7156492"/>
            <a:ext cx="3096300" cy="151200"/>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800"/>
              <a:buFont typeface="Arial"/>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339" name="Google Shape;339;p59"/>
          <p:cNvSpPr txBox="1"/>
          <p:nvPr/>
        </p:nvSpPr>
        <p:spPr>
          <a:xfrm>
            <a:off x="388413" y="7156492"/>
            <a:ext cx="4800300" cy="15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800"/>
              <a:buFont typeface="Arial"/>
              <a:buNone/>
            </a:pPr>
            <a:r>
              <a:rPr lang="en" sz="800" b="0" i="0" u="none" strike="noStrike" cap="none">
                <a:solidFill>
                  <a:schemeClr val="dk1"/>
                </a:solidFill>
                <a:latin typeface="Arial"/>
                <a:ea typeface="Arial"/>
                <a:cs typeface="Arial"/>
                <a:sym typeface="Arial"/>
              </a:rPr>
              <a:t>PwC</a:t>
            </a:r>
            <a:endParaRPr sz="1500" b="0" i="0" u="none" strike="noStrike" cap="none">
              <a:solidFill>
                <a:schemeClr val="dk1"/>
              </a:solidFill>
              <a:latin typeface="Arial"/>
              <a:ea typeface="Arial"/>
              <a:cs typeface="Arial"/>
              <a:sym typeface="Arial"/>
            </a:endParaRPr>
          </a:p>
        </p:txBody>
      </p:sp>
      <p:sp>
        <p:nvSpPr>
          <p:cNvPr id="340" name="Google Shape;340;p59"/>
          <p:cNvSpPr txBox="1">
            <a:spLocks noGrp="1"/>
          </p:cNvSpPr>
          <p:nvPr>
            <p:ph type="body" idx="1"/>
          </p:nvPr>
        </p:nvSpPr>
        <p:spPr>
          <a:xfrm>
            <a:off x="632180" y="1992573"/>
            <a:ext cx="5368800" cy="42963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SzPts val="3900"/>
              <a:buFont typeface="Arial"/>
              <a:buNone/>
              <a:defRPr sz="3900" b="0" i="0" u="none" strike="noStrike" cap="none">
                <a:latin typeface="Georgia"/>
                <a:ea typeface="Georgia"/>
                <a:cs typeface="Georgia"/>
                <a:sym typeface="Georgia"/>
              </a:defRPr>
            </a:lvl1pPr>
            <a:lvl2pPr marL="914400" marR="0" lvl="1" indent="-228600" algn="l" rtl="0">
              <a:lnSpc>
                <a:spcPct val="100000"/>
              </a:lnSpc>
              <a:spcBef>
                <a:spcPts val="3100"/>
              </a:spcBef>
              <a:spcAft>
                <a:spcPts val="0"/>
              </a:spcAft>
              <a:buSzPts val="1600"/>
              <a:buFont typeface="Arial"/>
              <a:buNone/>
              <a:defRPr b="1" i="0" u="none" strike="noStrike" cap="none">
                <a:latin typeface="Arial"/>
                <a:ea typeface="Arial"/>
                <a:cs typeface="Arial"/>
                <a:sym typeface="Arial"/>
              </a:defRPr>
            </a:lvl2pPr>
            <a:lvl3pPr marL="1371600" marR="0" lvl="2"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3pPr>
            <a:lvl4pPr marL="1828800" marR="0" lvl="3"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4pPr>
            <a:lvl5pPr marL="2286000" marR="0" lvl="4"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5pPr>
            <a:lvl6pPr marL="2743200" marR="0" lvl="5"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6pPr>
            <a:lvl7pPr marL="3200400" marR="0" lvl="6"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7pPr>
            <a:lvl8pPr marL="3657600" marR="0" lvl="7"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8pPr>
            <a:lvl9pPr marL="4114800" marR="0" lvl="8" indent="-228600" algn="l" rtl="0">
              <a:lnSpc>
                <a:spcPct val="100000"/>
              </a:lnSpc>
              <a:spcBef>
                <a:spcPts val="0"/>
              </a:spcBef>
              <a:spcAft>
                <a:spcPts val="0"/>
              </a:spcAft>
              <a:buSzPts val="1600"/>
              <a:buFont typeface="Arial"/>
              <a:buNone/>
              <a:defRPr b="0" i="0" u="none" strike="noStrike" cap="none">
                <a:latin typeface="Arial"/>
                <a:ea typeface="Arial"/>
                <a:cs typeface="Arial"/>
                <a:sym typeface="Arial"/>
              </a:defRPr>
            </a:lvl9pPr>
          </a:lstStyle>
          <a:p>
            <a:endParaRPr/>
          </a:p>
        </p:txBody>
      </p:sp>
      <p:sp>
        <p:nvSpPr>
          <p:cNvPr id="341" name="Google Shape;341;p59"/>
          <p:cNvSpPr/>
          <p:nvPr/>
        </p:nvSpPr>
        <p:spPr>
          <a:xfrm>
            <a:off x="645360" y="807446"/>
            <a:ext cx="906999" cy="888807"/>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chemeClr val="dk1"/>
          </a:solidFill>
          <a:ln>
            <a:noFill/>
          </a:ln>
        </p:spPr>
        <p:txBody>
          <a:bodyPr spcFirstLastPara="1" wrap="square" lIns="91450" tIns="45700" rIns="91450" bIns="45700"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grpSp>
        <p:nvGrpSpPr>
          <p:cNvPr id="342" name="Google Shape;342;p59"/>
          <p:cNvGrpSpPr/>
          <p:nvPr/>
        </p:nvGrpSpPr>
        <p:grpSpPr>
          <a:xfrm>
            <a:off x="6529872" y="1992542"/>
            <a:ext cx="1132314" cy="1564891"/>
            <a:chOff x="7446535" y="1807622"/>
            <a:chExt cx="1291270" cy="1419660"/>
          </a:xfrm>
        </p:grpSpPr>
        <p:pic>
          <p:nvPicPr>
            <p:cNvPr id="343" name="Google Shape;343;p59"/>
            <p:cNvPicPr preferRelativeResize="0"/>
            <p:nvPr/>
          </p:nvPicPr>
          <p:blipFill rotWithShape="1">
            <a:blip r:embed="rId2">
              <a:alphaModFix/>
            </a:blip>
            <a:srcRect/>
            <a:stretch/>
          </p:blipFill>
          <p:spPr>
            <a:xfrm>
              <a:off x="7446535" y="1807622"/>
              <a:ext cx="740204" cy="530875"/>
            </a:xfrm>
            <a:prstGeom prst="rect">
              <a:avLst/>
            </a:prstGeom>
            <a:noFill/>
            <a:ln>
              <a:noFill/>
            </a:ln>
          </p:spPr>
        </p:pic>
        <p:grpSp>
          <p:nvGrpSpPr>
            <p:cNvPr id="344" name="Google Shape;344;p59"/>
            <p:cNvGrpSpPr/>
            <p:nvPr/>
          </p:nvGrpSpPr>
          <p:grpSpPr>
            <a:xfrm>
              <a:off x="7551681" y="2006307"/>
              <a:ext cx="989262" cy="845914"/>
              <a:chOff x="2243138" y="3603625"/>
              <a:chExt cx="590675" cy="504963"/>
            </a:xfrm>
          </p:grpSpPr>
          <p:sp>
            <p:nvSpPr>
              <p:cNvPr id="345" name="Google Shape;345;p59"/>
              <p:cNvSpPr/>
              <p:nvPr/>
            </p:nvSpPr>
            <p:spPr>
              <a:xfrm>
                <a:off x="2243138" y="3917950"/>
                <a:ext cx="45900" cy="1905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6" name="Google Shape;346;p59"/>
              <p:cNvSpPr/>
              <p:nvPr/>
            </p:nvSpPr>
            <p:spPr>
              <a:xfrm>
                <a:off x="2335213" y="3852863"/>
                <a:ext cx="41400" cy="2556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7" name="Google Shape;347;p59"/>
              <p:cNvSpPr/>
              <p:nvPr/>
            </p:nvSpPr>
            <p:spPr>
              <a:xfrm>
                <a:off x="2425700" y="3751263"/>
                <a:ext cx="42900" cy="3573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8" name="Google Shape;348;p59"/>
              <p:cNvSpPr/>
              <p:nvPr/>
            </p:nvSpPr>
            <p:spPr>
              <a:xfrm>
                <a:off x="2517775" y="3811588"/>
                <a:ext cx="41400" cy="2970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9" name="Google Shape;349;p59"/>
              <p:cNvSpPr/>
              <p:nvPr/>
            </p:nvSpPr>
            <p:spPr>
              <a:xfrm>
                <a:off x="2609850" y="3789363"/>
                <a:ext cx="41400" cy="3192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0" name="Google Shape;350;p59"/>
              <p:cNvSpPr/>
              <p:nvPr/>
            </p:nvSpPr>
            <p:spPr>
              <a:xfrm>
                <a:off x="2700338" y="3721100"/>
                <a:ext cx="42900" cy="3873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1" name="Google Shape;351;p59"/>
              <p:cNvSpPr/>
              <p:nvPr/>
            </p:nvSpPr>
            <p:spPr>
              <a:xfrm>
                <a:off x="2792413" y="3603625"/>
                <a:ext cx="41400" cy="5049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52" name="Google Shape;352;p59"/>
            <p:cNvSpPr/>
            <p:nvPr/>
          </p:nvSpPr>
          <p:spPr>
            <a:xfrm>
              <a:off x="7952506" y="2332170"/>
              <a:ext cx="785298" cy="895112"/>
            </a:xfrm>
            <a:custGeom>
              <a:avLst/>
              <a:gdLst/>
              <a:ahLst/>
              <a:cxnLst/>
              <a:rect l="l" t="t" r="r" b="b"/>
              <a:pathLst>
                <a:path w="404793" h="461398" extrusionOk="0">
                  <a:moveTo>
                    <a:pt x="202349" y="461399"/>
                  </a:moveTo>
                  <a:lnTo>
                    <a:pt x="0" y="346072"/>
                  </a:lnTo>
                  <a:lnTo>
                    <a:pt x="0" y="115326"/>
                  </a:lnTo>
                  <a:lnTo>
                    <a:pt x="2363" y="114020"/>
                  </a:lnTo>
                  <a:lnTo>
                    <a:pt x="202349" y="0"/>
                  </a:lnTo>
                  <a:lnTo>
                    <a:pt x="404793" y="115326"/>
                  </a:lnTo>
                  <a:lnTo>
                    <a:pt x="404793" y="346072"/>
                  </a:lnTo>
                  <a:lnTo>
                    <a:pt x="402431" y="347379"/>
                  </a:lnTo>
                  <a:close/>
                  <a:moveTo>
                    <a:pt x="9451" y="340661"/>
                  </a:moveTo>
                  <a:lnTo>
                    <a:pt x="202349" y="450575"/>
                  </a:lnTo>
                  <a:lnTo>
                    <a:pt x="395342" y="340661"/>
                  </a:lnTo>
                  <a:lnTo>
                    <a:pt x="395342" y="120738"/>
                  </a:lnTo>
                  <a:lnTo>
                    <a:pt x="202349" y="10730"/>
                  </a:lnTo>
                  <a:lnTo>
                    <a:pt x="9451" y="120738"/>
                  </a:lnTo>
                  <a:close/>
                </a:path>
              </a:pathLst>
            </a:custGeom>
            <a:solidFill>
              <a:srgbClr val="FFFFFF"/>
            </a:solid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353" name="Google Shape;353;p59"/>
            <p:cNvSpPr/>
            <p:nvPr/>
          </p:nvSpPr>
          <p:spPr>
            <a:xfrm>
              <a:off x="7717539" y="2892712"/>
              <a:ext cx="198198" cy="199918"/>
            </a:xfrm>
            <a:custGeom>
              <a:avLst/>
              <a:gdLst/>
              <a:ahLst/>
              <a:cxnLst/>
              <a:rect l="l" t="t" r="r" b="b"/>
              <a:pathLst>
                <a:path w="83" h="83" extrusionOk="0">
                  <a:moveTo>
                    <a:pt x="83" y="41"/>
                  </a:moveTo>
                  <a:cubicBezTo>
                    <a:pt x="64" y="48"/>
                    <a:pt x="48" y="64"/>
                    <a:pt x="42" y="83"/>
                  </a:cubicBezTo>
                  <a:cubicBezTo>
                    <a:pt x="35" y="64"/>
                    <a:pt x="19" y="48"/>
                    <a:pt x="0" y="41"/>
                  </a:cubicBezTo>
                  <a:cubicBezTo>
                    <a:pt x="19" y="34"/>
                    <a:pt x="35" y="19"/>
                    <a:pt x="42" y="0"/>
                  </a:cubicBezTo>
                  <a:cubicBezTo>
                    <a:pt x="48" y="19"/>
                    <a:pt x="64" y="34"/>
                    <a:pt x="83" y="41"/>
                  </a:cubicBezTo>
                </a:path>
              </a:pathLst>
            </a:custGeom>
            <a:solidFill>
              <a:schemeClr val="accent4"/>
            </a:solidFill>
            <a:ln>
              <a:noFill/>
            </a:ln>
          </p:spPr>
          <p:txBody>
            <a:bodyPr spcFirstLastPara="1" wrap="square" lIns="91450" tIns="45700" rIns="91450" bIns="45700"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Arial"/>
                <a:ea typeface="Arial"/>
                <a:cs typeface="Arial"/>
                <a:sym typeface="Arial"/>
              </a:endParaRPr>
            </a:p>
          </p:txBody>
        </p:sp>
      </p:gr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Kapittel 3 - 1 spalte 2">
  <p:cSld name="CUSTOM_3_2">
    <p:spTree>
      <p:nvGrpSpPr>
        <p:cNvPr id="1" name="Shape 354"/>
        <p:cNvGrpSpPr/>
        <p:nvPr/>
      </p:nvGrpSpPr>
      <p:grpSpPr>
        <a:xfrm>
          <a:off x="0" y="0"/>
          <a:ext cx="0" cy="0"/>
          <a:chOff x="0" y="0"/>
          <a:chExt cx="0" cy="0"/>
        </a:xfrm>
      </p:grpSpPr>
      <p:sp>
        <p:nvSpPr>
          <p:cNvPr id="355" name="Google Shape;355;p60"/>
          <p:cNvSpPr/>
          <p:nvPr/>
        </p:nvSpPr>
        <p:spPr>
          <a:xfrm>
            <a:off x="0" y="2280075"/>
            <a:ext cx="4554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3</a:t>
            </a:r>
            <a:endParaRPr sz="1700" b="1" i="0" u="none" strike="noStrike" cap="none">
              <a:solidFill>
                <a:srgbClr val="FFFFFF"/>
              </a:solidFill>
              <a:latin typeface="Arial"/>
              <a:ea typeface="Arial"/>
              <a:cs typeface="Arial"/>
              <a:sym typeface="Arial"/>
            </a:endParaRPr>
          </a:p>
        </p:txBody>
      </p:sp>
      <p:sp>
        <p:nvSpPr>
          <p:cNvPr id="356" name="Google Shape;356;p60"/>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rtl="0">
              <a:lnSpc>
                <a:spcPct val="105000"/>
              </a:lnSpc>
              <a:spcBef>
                <a:spcPts val="0"/>
              </a:spcBef>
              <a:spcAft>
                <a:spcPts val="0"/>
              </a:spcAft>
              <a:buSzPts val="1000"/>
              <a:buChar char="●"/>
              <a:defRPr/>
            </a:lvl1pPr>
            <a:lvl2pPr marL="914400" lvl="1" indent="-292100" algn="l" rtl="0">
              <a:lnSpc>
                <a:spcPct val="105000"/>
              </a:lnSpc>
              <a:spcBef>
                <a:spcPts val="0"/>
              </a:spcBef>
              <a:spcAft>
                <a:spcPts val="0"/>
              </a:spcAft>
              <a:buSzPts val="1000"/>
              <a:buChar char="○"/>
              <a:defRPr/>
            </a:lvl2pPr>
            <a:lvl3pPr marL="1371600" lvl="2" indent="-292100" algn="l" rtl="0">
              <a:lnSpc>
                <a:spcPct val="105000"/>
              </a:lnSpc>
              <a:spcBef>
                <a:spcPts val="0"/>
              </a:spcBef>
              <a:spcAft>
                <a:spcPts val="0"/>
              </a:spcAft>
              <a:buSzPts val="1000"/>
              <a:buChar char="■"/>
              <a:defRPr/>
            </a:lvl3pPr>
            <a:lvl4pPr marL="1828800" lvl="3" indent="-292100" algn="l" rtl="0">
              <a:lnSpc>
                <a:spcPct val="105000"/>
              </a:lnSpc>
              <a:spcBef>
                <a:spcPts val="0"/>
              </a:spcBef>
              <a:spcAft>
                <a:spcPts val="0"/>
              </a:spcAft>
              <a:buSzPts val="1000"/>
              <a:buChar char="●"/>
              <a:defRPr/>
            </a:lvl4pPr>
            <a:lvl5pPr marL="2286000" lvl="4" indent="-292100" algn="l" rtl="0">
              <a:lnSpc>
                <a:spcPct val="105000"/>
              </a:lnSpc>
              <a:spcBef>
                <a:spcPts val="0"/>
              </a:spcBef>
              <a:spcAft>
                <a:spcPts val="0"/>
              </a:spcAft>
              <a:buSzPts val="1000"/>
              <a:buChar char="○"/>
              <a:defRPr/>
            </a:lvl5pPr>
            <a:lvl6pPr marL="2743200" lvl="5" indent="-292100" algn="l" rtl="0">
              <a:lnSpc>
                <a:spcPct val="105000"/>
              </a:lnSpc>
              <a:spcBef>
                <a:spcPts val="0"/>
              </a:spcBef>
              <a:spcAft>
                <a:spcPts val="0"/>
              </a:spcAft>
              <a:buSzPts val="1000"/>
              <a:buChar char="■"/>
              <a:defRPr/>
            </a:lvl6pPr>
            <a:lvl7pPr marL="3200400" lvl="6" indent="-292100" algn="l" rtl="0">
              <a:lnSpc>
                <a:spcPct val="105000"/>
              </a:lnSpc>
              <a:spcBef>
                <a:spcPts val="0"/>
              </a:spcBef>
              <a:spcAft>
                <a:spcPts val="0"/>
              </a:spcAft>
              <a:buSzPts val="1000"/>
              <a:buChar char="●"/>
              <a:defRPr/>
            </a:lvl7pPr>
            <a:lvl8pPr marL="3657600" lvl="7" indent="-292100" algn="l" rtl="0">
              <a:lnSpc>
                <a:spcPct val="105000"/>
              </a:lnSpc>
              <a:spcBef>
                <a:spcPts val="0"/>
              </a:spcBef>
              <a:spcAft>
                <a:spcPts val="0"/>
              </a:spcAft>
              <a:buSzPts val="1000"/>
              <a:buChar char="○"/>
              <a:defRPr/>
            </a:lvl8pPr>
            <a:lvl9pPr marL="4114800" lvl="8" indent="-292100" algn="l" rtl="0">
              <a:lnSpc>
                <a:spcPct val="105000"/>
              </a:lnSpc>
              <a:spcBef>
                <a:spcPts val="0"/>
              </a:spcBef>
              <a:spcAft>
                <a:spcPts val="0"/>
              </a:spcAft>
              <a:buSzPts val="1000"/>
              <a:buChar char="■"/>
              <a:defRPr/>
            </a:lvl9pPr>
          </a:lstStyle>
          <a:p>
            <a:endParaRPr/>
          </a:p>
        </p:txBody>
      </p:sp>
      <p:sp>
        <p:nvSpPr>
          <p:cNvPr id="357" name="Google Shape;357;p60"/>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rtl="0">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1pPr>
            <a:lvl2pPr lvl="1" algn="l" rtl="0">
              <a:lnSpc>
                <a:spcPct val="105000"/>
              </a:lnSpc>
              <a:spcBef>
                <a:spcPts val="0"/>
              </a:spcBef>
              <a:spcAft>
                <a:spcPts val="0"/>
              </a:spcAft>
              <a:buSzPts val="1700"/>
              <a:buFont typeface="Georgia"/>
              <a:buNone/>
              <a:defRPr sz="1700">
                <a:latin typeface="Georgia"/>
                <a:ea typeface="Georgia"/>
                <a:cs typeface="Georgia"/>
                <a:sym typeface="Georgia"/>
              </a:defRPr>
            </a:lvl2pPr>
            <a:lvl3pPr lvl="2" algn="l" rtl="0">
              <a:lnSpc>
                <a:spcPct val="105000"/>
              </a:lnSpc>
              <a:spcBef>
                <a:spcPts val="0"/>
              </a:spcBef>
              <a:spcAft>
                <a:spcPts val="0"/>
              </a:spcAft>
              <a:buSzPts val="1700"/>
              <a:buFont typeface="Georgia"/>
              <a:buNone/>
              <a:defRPr sz="1700">
                <a:latin typeface="Georgia"/>
                <a:ea typeface="Georgia"/>
                <a:cs typeface="Georgia"/>
                <a:sym typeface="Georgia"/>
              </a:defRPr>
            </a:lvl3pPr>
            <a:lvl4pPr lvl="3" algn="l" rtl="0">
              <a:lnSpc>
                <a:spcPct val="105000"/>
              </a:lnSpc>
              <a:spcBef>
                <a:spcPts val="0"/>
              </a:spcBef>
              <a:spcAft>
                <a:spcPts val="0"/>
              </a:spcAft>
              <a:buSzPts val="1700"/>
              <a:buFont typeface="Georgia"/>
              <a:buNone/>
              <a:defRPr sz="1700">
                <a:latin typeface="Georgia"/>
                <a:ea typeface="Georgia"/>
                <a:cs typeface="Georgia"/>
                <a:sym typeface="Georgia"/>
              </a:defRPr>
            </a:lvl4pPr>
            <a:lvl5pPr lvl="4" algn="l" rtl="0">
              <a:lnSpc>
                <a:spcPct val="105000"/>
              </a:lnSpc>
              <a:spcBef>
                <a:spcPts val="0"/>
              </a:spcBef>
              <a:spcAft>
                <a:spcPts val="0"/>
              </a:spcAft>
              <a:buSzPts val="1700"/>
              <a:buFont typeface="Georgia"/>
              <a:buNone/>
              <a:defRPr sz="1700">
                <a:latin typeface="Georgia"/>
                <a:ea typeface="Georgia"/>
                <a:cs typeface="Georgia"/>
                <a:sym typeface="Georgia"/>
              </a:defRPr>
            </a:lvl5pPr>
            <a:lvl6pPr lvl="5" algn="l" rtl="0">
              <a:lnSpc>
                <a:spcPct val="105000"/>
              </a:lnSpc>
              <a:spcBef>
                <a:spcPts val="0"/>
              </a:spcBef>
              <a:spcAft>
                <a:spcPts val="0"/>
              </a:spcAft>
              <a:buSzPts val="1700"/>
              <a:buFont typeface="Georgia"/>
              <a:buNone/>
              <a:defRPr sz="1700">
                <a:latin typeface="Georgia"/>
                <a:ea typeface="Georgia"/>
                <a:cs typeface="Georgia"/>
                <a:sym typeface="Georgia"/>
              </a:defRPr>
            </a:lvl6pPr>
            <a:lvl7pPr lvl="6" algn="l" rtl="0">
              <a:lnSpc>
                <a:spcPct val="105000"/>
              </a:lnSpc>
              <a:spcBef>
                <a:spcPts val="0"/>
              </a:spcBef>
              <a:spcAft>
                <a:spcPts val="0"/>
              </a:spcAft>
              <a:buSzPts val="1700"/>
              <a:buFont typeface="Georgia"/>
              <a:buNone/>
              <a:defRPr sz="1700">
                <a:latin typeface="Georgia"/>
                <a:ea typeface="Georgia"/>
                <a:cs typeface="Georgia"/>
                <a:sym typeface="Georgia"/>
              </a:defRPr>
            </a:lvl7pPr>
            <a:lvl8pPr lvl="7" algn="l" rtl="0">
              <a:lnSpc>
                <a:spcPct val="105000"/>
              </a:lnSpc>
              <a:spcBef>
                <a:spcPts val="0"/>
              </a:spcBef>
              <a:spcAft>
                <a:spcPts val="0"/>
              </a:spcAft>
              <a:buSzPts val="1700"/>
              <a:buFont typeface="Georgia"/>
              <a:buNone/>
              <a:defRPr sz="1700">
                <a:latin typeface="Georgia"/>
                <a:ea typeface="Georgia"/>
                <a:cs typeface="Georgia"/>
                <a:sym typeface="Georgia"/>
              </a:defRPr>
            </a:lvl8pPr>
            <a:lvl9pPr lvl="8" algn="l" rtl="0">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Kapittel 1 - 3 spalter">
  <p:cSld name="CUSTOM_1_1">
    <p:spTree>
      <p:nvGrpSpPr>
        <p:cNvPr id="1" name="Shape 44"/>
        <p:cNvGrpSpPr/>
        <p:nvPr/>
      </p:nvGrpSpPr>
      <p:grpSpPr>
        <a:xfrm>
          <a:off x="0" y="0"/>
          <a:ext cx="0" cy="0"/>
          <a:chOff x="0" y="0"/>
          <a:chExt cx="0" cy="0"/>
        </a:xfrm>
      </p:grpSpPr>
      <p:sp>
        <p:nvSpPr>
          <p:cNvPr id="45" name="Google Shape;45;p7"/>
          <p:cNvSpPr/>
          <p:nvPr/>
        </p:nvSpPr>
        <p:spPr>
          <a:xfrm>
            <a:off x="0" y="1368075"/>
            <a:ext cx="455400" cy="456000"/>
          </a:xfrm>
          <a:prstGeom prst="rect">
            <a:avLst/>
          </a:prstGeom>
          <a:solidFill>
            <a:schemeClr val="accent4"/>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1</a:t>
            </a:r>
            <a:endParaRPr sz="1700" b="1" i="0" u="none" strike="noStrike" cap="none">
              <a:solidFill>
                <a:srgbClr val="FFFFFF"/>
              </a:solidFill>
              <a:latin typeface="Arial"/>
              <a:ea typeface="Arial"/>
              <a:cs typeface="Arial"/>
              <a:sym typeface="Arial"/>
            </a:endParaRPr>
          </a:p>
        </p:txBody>
      </p:sp>
      <p:sp>
        <p:nvSpPr>
          <p:cNvPr id="46" name="Google Shape;46;p7"/>
          <p:cNvSpPr txBox="1">
            <a:spLocks noGrp="1"/>
          </p:cNvSpPr>
          <p:nvPr>
            <p:ph type="body" idx="1"/>
          </p:nvPr>
        </p:nvSpPr>
        <p:spPr>
          <a:xfrm>
            <a:off x="912875" y="1586525"/>
            <a:ext cx="30123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47" name="Google Shape;47;p7"/>
          <p:cNvSpPr txBox="1">
            <a:spLocks noGrp="1"/>
          </p:cNvSpPr>
          <p:nvPr>
            <p:ph type="body" idx="2"/>
          </p:nvPr>
        </p:nvSpPr>
        <p:spPr>
          <a:xfrm>
            <a:off x="4070250"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48" name="Google Shape;48;p7"/>
          <p:cNvSpPr txBox="1">
            <a:spLocks noGrp="1"/>
          </p:cNvSpPr>
          <p:nvPr>
            <p:ph type="body" idx="3"/>
          </p:nvPr>
        </p:nvSpPr>
        <p:spPr>
          <a:xfrm>
            <a:off x="7227625" y="906125"/>
            <a:ext cx="30123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49" name="Google Shape;49;p7"/>
          <p:cNvSpPr txBox="1">
            <a:spLocks noGrp="1"/>
          </p:cNvSpPr>
          <p:nvPr>
            <p:ph type="title"/>
          </p:nvPr>
        </p:nvSpPr>
        <p:spPr>
          <a:xfrm>
            <a:off x="912875" y="912075"/>
            <a:ext cx="30123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4"/>
              </a:buClr>
              <a:buSzPts val="1700"/>
              <a:buNone/>
              <a:defRPr>
                <a:solidFill>
                  <a:schemeClr val="accent4"/>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50" name="Google Shape;50;p7"/>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Kapittel 5 - 1 spalte 1">
  <p:cSld name="CUSTOM_5_2">
    <p:spTree>
      <p:nvGrpSpPr>
        <p:cNvPr id="1" name="Shape 358"/>
        <p:cNvGrpSpPr/>
        <p:nvPr/>
      </p:nvGrpSpPr>
      <p:grpSpPr>
        <a:xfrm>
          <a:off x="0" y="0"/>
          <a:ext cx="0" cy="0"/>
          <a:chOff x="0" y="0"/>
          <a:chExt cx="0" cy="0"/>
        </a:xfrm>
      </p:grpSpPr>
      <p:sp>
        <p:nvSpPr>
          <p:cNvPr id="359" name="Google Shape;359;p61"/>
          <p:cNvSpPr/>
          <p:nvPr/>
        </p:nvSpPr>
        <p:spPr>
          <a:xfrm>
            <a:off x="0" y="3191938"/>
            <a:ext cx="455400" cy="456000"/>
          </a:xfrm>
          <a:prstGeom prst="rect">
            <a:avLst/>
          </a:prstGeom>
          <a:solidFill>
            <a:schemeClr val="accent1"/>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700" b="1">
                <a:solidFill>
                  <a:srgbClr val="FFFFFF"/>
                </a:solidFill>
              </a:rPr>
              <a:t>5</a:t>
            </a:r>
            <a:endParaRPr sz="1700" b="1">
              <a:solidFill>
                <a:srgbClr val="FFFFFF"/>
              </a:solidFill>
            </a:endParaRPr>
          </a:p>
        </p:txBody>
      </p:sp>
      <p:sp>
        <p:nvSpPr>
          <p:cNvPr id="360" name="Google Shape;360;p61"/>
          <p:cNvSpPr txBox="1">
            <a:spLocks noGrp="1"/>
          </p:cNvSpPr>
          <p:nvPr>
            <p:ph type="body" idx="1"/>
          </p:nvPr>
        </p:nvSpPr>
        <p:spPr>
          <a:xfrm>
            <a:off x="911983" y="1586407"/>
            <a:ext cx="9329400" cy="5517300"/>
          </a:xfrm>
          <a:prstGeom prst="rect">
            <a:avLst/>
          </a:prstGeom>
        </p:spPr>
        <p:txBody>
          <a:bodyPr spcFirstLastPara="1" wrap="square" lIns="0" tIns="0" rIns="0" bIns="0" anchor="t" anchorCtr="0">
            <a:noAutofit/>
          </a:bodyPr>
          <a:lstStyle>
            <a:lvl1pPr marL="457200" lvl="0" indent="-292100" rtl="0">
              <a:spcBef>
                <a:spcPts val="0"/>
              </a:spcBef>
              <a:spcAft>
                <a:spcPts val="0"/>
              </a:spcAft>
              <a:buSzPts val="1000"/>
              <a:buChar char="●"/>
              <a:defRPr/>
            </a:lvl1pPr>
            <a:lvl2pPr marL="914400" lvl="1" indent="-292100" rtl="0">
              <a:spcBef>
                <a:spcPts val="0"/>
              </a:spcBef>
              <a:spcAft>
                <a:spcPts val="0"/>
              </a:spcAft>
              <a:buSzPts val="1000"/>
              <a:buChar char="○"/>
              <a:defRPr/>
            </a:lvl2pPr>
            <a:lvl3pPr marL="1371600" lvl="2" indent="-292100" rtl="0">
              <a:spcBef>
                <a:spcPts val="0"/>
              </a:spcBef>
              <a:spcAft>
                <a:spcPts val="0"/>
              </a:spcAft>
              <a:buSzPts val="1000"/>
              <a:buChar char="■"/>
              <a:defRPr/>
            </a:lvl3pPr>
            <a:lvl4pPr marL="1828800" lvl="3" indent="-292100" rtl="0">
              <a:spcBef>
                <a:spcPts val="0"/>
              </a:spcBef>
              <a:spcAft>
                <a:spcPts val="0"/>
              </a:spcAft>
              <a:buSzPts val="1000"/>
              <a:buChar char="●"/>
              <a:defRPr/>
            </a:lvl4pPr>
            <a:lvl5pPr marL="2286000" lvl="4" indent="-292100" rtl="0">
              <a:spcBef>
                <a:spcPts val="0"/>
              </a:spcBef>
              <a:spcAft>
                <a:spcPts val="0"/>
              </a:spcAft>
              <a:buSzPts val="1000"/>
              <a:buChar char="○"/>
              <a:defRPr/>
            </a:lvl5pPr>
            <a:lvl6pPr marL="2743200" lvl="5" indent="-292100" rtl="0">
              <a:spcBef>
                <a:spcPts val="0"/>
              </a:spcBef>
              <a:spcAft>
                <a:spcPts val="0"/>
              </a:spcAft>
              <a:buSzPts val="1000"/>
              <a:buChar char="■"/>
              <a:defRPr/>
            </a:lvl6pPr>
            <a:lvl7pPr marL="3200400" lvl="6" indent="-292100" rtl="0">
              <a:spcBef>
                <a:spcPts val="0"/>
              </a:spcBef>
              <a:spcAft>
                <a:spcPts val="0"/>
              </a:spcAft>
              <a:buSzPts val="1000"/>
              <a:buChar char="●"/>
              <a:defRPr/>
            </a:lvl7pPr>
            <a:lvl8pPr marL="3657600" lvl="7" indent="-292100" rtl="0">
              <a:spcBef>
                <a:spcPts val="0"/>
              </a:spcBef>
              <a:spcAft>
                <a:spcPts val="0"/>
              </a:spcAft>
              <a:buSzPts val="1000"/>
              <a:buChar char="○"/>
              <a:defRPr/>
            </a:lvl8pPr>
            <a:lvl9pPr marL="4114800" lvl="8" indent="-292100" rtl="0">
              <a:spcBef>
                <a:spcPts val="0"/>
              </a:spcBef>
              <a:spcAft>
                <a:spcPts val="0"/>
              </a:spcAft>
              <a:buSzPts val="1000"/>
              <a:buChar char="■"/>
              <a:defRPr/>
            </a:lvl9pPr>
          </a:lstStyle>
          <a:p>
            <a:endParaRPr/>
          </a:p>
        </p:txBody>
      </p:sp>
      <p:sp>
        <p:nvSpPr>
          <p:cNvPr id="361" name="Google Shape;361;p61"/>
          <p:cNvSpPr txBox="1">
            <a:spLocks noGrp="1"/>
          </p:cNvSpPr>
          <p:nvPr>
            <p:ph type="title"/>
          </p:nvPr>
        </p:nvSpPr>
        <p:spPr>
          <a:xfrm>
            <a:off x="911983" y="912036"/>
            <a:ext cx="9329400" cy="532800"/>
          </a:xfrm>
          <a:prstGeom prst="rect">
            <a:avLst/>
          </a:prstGeom>
        </p:spPr>
        <p:txBody>
          <a:bodyPr spcFirstLastPara="1" wrap="square" lIns="0" tIns="0" rIns="0" bIns="0" anchor="t" anchorCtr="0">
            <a:noAutofit/>
          </a:bodyPr>
          <a:lstStyle>
            <a:lvl1pPr lvl="0"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1pPr>
            <a:lvl2pPr lvl="1"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2pPr>
            <a:lvl3pPr lvl="2"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3pPr>
            <a:lvl4pPr lvl="3"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4pPr>
            <a:lvl5pPr lvl="4"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5pPr>
            <a:lvl6pPr lvl="5"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6pPr>
            <a:lvl7pPr lvl="6"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7pPr>
            <a:lvl8pPr lvl="7"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8pPr>
            <a:lvl9pPr lvl="8"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9p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Kapittel 5 - 1 spalte 2">
  <p:cSld name="CUSTOM_5_3">
    <p:spTree>
      <p:nvGrpSpPr>
        <p:cNvPr id="1" name="Shape 362"/>
        <p:cNvGrpSpPr/>
        <p:nvPr/>
      </p:nvGrpSpPr>
      <p:grpSpPr>
        <a:xfrm>
          <a:off x="0" y="0"/>
          <a:ext cx="0" cy="0"/>
          <a:chOff x="0" y="0"/>
          <a:chExt cx="0" cy="0"/>
        </a:xfrm>
      </p:grpSpPr>
      <p:sp>
        <p:nvSpPr>
          <p:cNvPr id="363" name="Google Shape;363;p62"/>
          <p:cNvSpPr/>
          <p:nvPr/>
        </p:nvSpPr>
        <p:spPr>
          <a:xfrm>
            <a:off x="0" y="3191938"/>
            <a:ext cx="455400" cy="456000"/>
          </a:xfrm>
          <a:prstGeom prst="rect">
            <a:avLst/>
          </a:prstGeom>
          <a:solidFill>
            <a:schemeClr val="accent1"/>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1700" b="1">
                <a:solidFill>
                  <a:srgbClr val="FFFFFF"/>
                </a:solidFill>
              </a:rPr>
              <a:t>5</a:t>
            </a:r>
            <a:endParaRPr sz="1700" b="1">
              <a:solidFill>
                <a:srgbClr val="FFFFFF"/>
              </a:solidFill>
            </a:endParaRPr>
          </a:p>
        </p:txBody>
      </p:sp>
      <p:sp>
        <p:nvSpPr>
          <p:cNvPr id="364" name="Google Shape;364;p62"/>
          <p:cNvSpPr txBox="1">
            <a:spLocks noGrp="1"/>
          </p:cNvSpPr>
          <p:nvPr>
            <p:ph type="body" idx="1"/>
          </p:nvPr>
        </p:nvSpPr>
        <p:spPr>
          <a:xfrm>
            <a:off x="911983" y="1586407"/>
            <a:ext cx="9329400" cy="5517300"/>
          </a:xfrm>
          <a:prstGeom prst="rect">
            <a:avLst/>
          </a:prstGeom>
        </p:spPr>
        <p:txBody>
          <a:bodyPr spcFirstLastPara="1" wrap="square" lIns="0" tIns="0" rIns="0" bIns="0" anchor="t" anchorCtr="0">
            <a:noAutofit/>
          </a:bodyPr>
          <a:lstStyle>
            <a:lvl1pPr marL="457200" lvl="0" indent="-292100" rtl="0">
              <a:spcBef>
                <a:spcPts val="0"/>
              </a:spcBef>
              <a:spcAft>
                <a:spcPts val="0"/>
              </a:spcAft>
              <a:buSzPts val="1000"/>
              <a:buChar char="●"/>
              <a:defRPr/>
            </a:lvl1pPr>
            <a:lvl2pPr marL="914400" lvl="1" indent="-292100" rtl="0">
              <a:spcBef>
                <a:spcPts val="0"/>
              </a:spcBef>
              <a:spcAft>
                <a:spcPts val="0"/>
              </a:spcAft>
              <a:buSzPts val="1000"/>
              <a:buChar char="○"/>
              <a:defRPr/>
            </a:lvl2pPr>
            <a:lvl3pPr marL="1371600" lvl="2" indent="-292100" rtl="0">
              <a:spcBef>
                <a:spcPts val="0"/>
              </a:spcBef>
              <a:spcAft>
                <a:spcPts val="0"/>
              </a:spcAft>
              <a:buSzPts val="1000"/>
              <a:buChar char="■"/>
              <a:defRPr/>
            </a:lvl3pPr>
            <a:lvl4pPr marL="1828800" lvl="3" indent="-292100" rtl="0">
              <a:spcBef>
                <a:spcPts val="0"/>
              </a:spcBef>
              <a:spcAft>
                <a:spcPts val="0"/>
              </a:spcAft>
              <a:buSzPts val="1000"/>
              <a:buChar char="●"/>
              <a:defRPr/>
            </a:lvl4pPr>
            <a:lvl5pPr marL="2286000" lvl="4" indent="-292100" rtl="0">
              <a:spcBef>
                <a:spcPts val="0"/>
              </a:spcBef>
              <a:spcAft>
                <a:spcPts val="0"/>
              </a:spcAft>
              <a:buSzPts val="1000"/>
              <a:buChar char="○"/>
              <a:defRPr/>
            </a:lvl5pPr>
            <a:lvl6pPr marL="2743200" lvl="5" indent="-292100" rtl="0">
              <a:spcBef>
                <a:spcPts val="0"/>
              </a:spcBef>
              <a:spcAft>
                <a:spcPts val="0"/>
              </a:spcAft>
              <a:buSzPts val="1000"/>
              <a:buChar char="■"/>
              <a:defRPr/>
            </a:lvl6pPr>
            <a:lvl7pPr marL="3200400" lvl="6" indent="-292100" rtl="0">
              <a:spcBef>
                <a:spcPts val="0"/>
              </a:spcBef>
              <a:spcAft>
                <a:spcPts val="0"/>
              </a:spcAft>
              <a:buSzPts val="1000"/>
              <a:buChar char="●"/>
              <a:defRPr/>
            </a:lvl7pPr>
            <a:lvl8pPr marL="3657600" lvl="7" indent="-292100" rtl="0">
              <a:spcBef>
                <a:spcPts val="0"/>
              </a:spcBef>
              <a:spcAft>
                <a:spcPts val="0"/>
              </a:spcAft>
              <a:buSzPts val="1000"/>
              <a:buChar char="○"/>
              <a:defRPr/>
            </a:lvl8pPr>
            <a:lvl9pPr marL="4114800" lvl="8" indent="-292100" rtl="0">
              <a:spcBef>
                <a:spcPts val="0"/>
              </a:spcBef>
              <a:spcAft>
                <a:spcPts val="0"/>
              </a:spcAft>
              <a:buSzPts val="1000"/>
              <a:buChar char="■"/>
              <a:defRPr/>
            </a:lvl9pPr>
          </a:lstStyle>
          <a:p>
            <a:endParaRPr/>
          </a:p>
        </p:txBody>
      </p:sp>
      <p:sp>
        <p:nvSpPr>
          <p:cNvPr id="365" name="Google Shape;365;p62"/>
          <p:cNvSpPr txBox="1">
            <a:spLocks noGrp="1"/>
          </p:cNvSpPr>
          <p:nvPr>
            <p:ph type="title"/>
          </p:nvPr>
        </p:nvSpPr>
        <p:spPr>
          <a:xfrm>
            <a:off x="911983" y="912036"/>
            <a:ext cx="9329400" cy="532800"/>
          </a:xfrm>
          <a:prstGeom prst="rect">
            <a:avLst/>
          </a:prstGeom>
        </p:spPr>
        <p:txBody>
          <a:bodyPr spcFirstLastPara="1" wrap="square" lIns="0" tIns="0" rIns="0" bIns="0" anchor="t" anchorCtr="0">
            <a:noAutofit/>
          </a:bodyPr>
          <a:lstStyle>
            <a:lvl1pPr lvl="0"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1pPr>
            <a:lvl2pPr lvl="1"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2pPr>
            <a:lvl3pPr lvl="2"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3pPr>
            <a:lvl4pPr lvl="3"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4pPr>
            <a:lvl5pPr lvl="4"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5pPr>
            <a:lvl6pPr lvl="5"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6pPr>
            <a:lvl7pPr lvl="6"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7pPr>
            <a:lvl8pPr lvl="7"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8pPr>
            <a:lvl9pPr lvl="8" rtl="0">
              <a:lnSpc>
                <a:spcPct val="105000"/>
              </a:lnSpc>
              <a:spcBef>
                <a:spcPts val="0"/>
              </a:spcBef>
              <a:spcAft>
                <a:spcPts val="0"/>
              </a:spcAft>
              <a:buClr>
                <a:schemeClr val="accent1"/>
              </a:buClr>
              <a:buSzPts val="1700"/>
              <a:buFont typeface="Georgia"/>
              <a:buNone/>
              <a:defRPr sz="1700">
                <a:solidFill>
                  <a:schemeClr val="accent1"/>
                </a:solidFill>
                <a:latin typeface="Georgia"/>
                <a:ea typeface="Georgia"/>
                <a:cs typeface="Georgia"/>
                <a:sym typeface="Georgia"/>
              </a:defRPr>
            </a:lvl9p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itle Only 4">
  <p:cSld name="TITLE_ONLY_5">
    <p:spTree>
      <p:nvGrpSpPr>
        <p:cNvPr id="1" name="Shape 366"/>
        <p:cNvGrpSpPr/>
        <p:nvPr/>
      </p:nvGrpSpPr>
      <p:grpSpPr>
        <a:xfrm>
          <a:off x="0" y="0"/>
          <a:ext cx="0" cy="0"/>
          <a:chOff x="0" y="0"/>
          <a:chExt cx="0" cy="0"/>
        </a:xfrm>
      </p:grpSpPr>
      <p:sp>
        <p:nvSpPr>
          <p:cNvPr id="367" name="Google Shape;367;p63"/>
          <p:cNvSpPr txBox="1">
            <a:spLocks noGrp="1"/>
          </p:cNvSpPr>
          <p:nvPr>
            <p:ph type="title"/>
          </p:nvPr>
        </p:nvSpPr>
        <p:spPr>
          <a:xfrm>
            <a:off x="388413" y="476201"/>
            <a:ext cx="9915000" cy="15291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700"/>
              <a:buNone/>
              <a:defRPr sz="1800"/>
            </a:lvl2pPr>
            <a:lvl3pPr lvl="2" rtl="0">
              <a:spcBef>
                <a:spcPts val="0"/>
              </a:spcBef>
              <a:spcAft>
                <a:spcPts val="0"/>
              </a:spcAft>
              <a:buSzPts val="1700"/>
              <a:buNone/>
              <a:defRPr sz="1800"/>
            </a:lvl3pPr>
            <a:lvl4pPr lvl="3" rtl="0">
              <a:spcBef>
                <a:spcPts val="0"/>
              </a:spcBef>
              <a:spcAft>
                <a:spcPts val="0"/>
              </a:spcAft>
              <a:buSzPts val="1700"/>
              <a:buNone/>
              <a:defRPr sz="1800"/>
            </a:lvl4pPr>
            <a:lvl5pPr lvl="4" rtl="0">
              <a:spcBef>
                <a:spcPts val="0"/>
              </a:spcBef>
              <a:spcAft>
                <a:spcPts val="0"/>
              </a:spcAft>
              <a:buSzPts val="1700"/>
              <a:buNone/>
              <a:defRPr sz="1800"/>
            </a:lvl5pPr>
            <a:lvl6pPr lvl="5" rtl="0">
              <a:spcBef>
                <a:spcPts val="0"/>
              </a:spcBef>
              <a:spcAft>
                <a:spcPts val="0"/>
              </a:spcAft>
              <a:buSzPts val="1700"/>
              <a:buNone/>
              <a:defRPr sz="1800"/>
            </a:lvl6pPr>
            <a:lvl7pPr lvl="6" rtl="0">
              <a:spcBef>
                <a:spcPts val="0"/>
              </a:spcBef>
              <a:spcAft>
                <a:spcPts val="0"/>
              </a:spcAft>
              <a:buSzPts val="1700"/>
              <a:buNone/>
              <a:defRPr sz="1800"/>
            </a:lvl7pPr>
            <a:lvl8pPr lvl="7" rtl="0">
              <a:spcBef>
                <a:spcPts val="0"/>
              </a:spcBef>
              <a:spcAft>
                <a:spcPts val="0"/>
              </a:spcAft>
              <a:buSzPts val="1700"/>
              <a:buNone/>
              <a:defRPr sz="1800"/>
            </a:lvl8pPr>
            <a:lvl9pPr lvl="8" rtl="0">
              <a:spcBef>
                <a:spcPts val="0"/>
              </a:spcBef>
              <a:spcAft>
                <a:spcPts val="0"/>
              </a:spcAft>
              <a:buSzPts val="1700"/>
              <a:buNone/>
              <a:defRPr sz="1800"/>
            </a:lvl9pPr>
          </a:lstStyle>
          <a:p>
            <a:endParaRPr/>
          </a:p>
        </p:txBody>
      </p:sp>
      <p:sp>
        <p:nvSpPr>
          <p:cNvPr id="368" name="Google Shape;368;p63"/>
          <p:cNvSpPr txBox="1">
            <a:spLocks noGrp="1"/>
          </p:cNvSpPr>
          <p:nvPr>
            <p:ph type="sldNum" idx="12"/>
          </p:nvPr>
        </p:nvSpPr>
        <p:spPr>
          <a:xfrm>
            <a:off x="7207221" y="7156492"/>
            <a:ext cx="3096300" cy="1512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Kapittel 4 - 1 kolonne">
  <p:cSld name="CUSTOM_13_1_3">
    <p:spTree>
      <p:nvGrpSpPr>
        <p:cNvPr id="1" name="Shape 369"/>
        <p:cNvGrpSpPr/>
        <p:nvPr/>
      </p:nvGrpSpPr>
      <p:grpSpPr>
        <a:xfrm>
          <a:off x="0" y="0"/>
          <a:ext cx="0" cy="0"/>
          <a:chOff x="0" y="0"/>
          <a:chExt cx="0" cy="0"/>
        </a:xfrm>
      </p:grpSpPr>
      <p:sp>
        <p:nvSpPr>
          <p:cNvPr id="370" name="Google Shape;370;p64"/>
          <p:cNvSpPr/>
          <p:nvPr/>
        </p:nvSpPr>
        <p:spPr>
          <a:xfrm>
            <a:off x="0" y="0"/>
            <a:ext cx="10241400" cy="456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64"/>
          <p:cNvSpPr/>
          <p:nvPr/>
        </p:nvSpPr>
        <p:spPr>
          <a:xfrm>
            <a:off x="0" y="75"/>
            <a:ext cx="456000" cy="45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700" b="1">
                <a:solidFill>
                  <a:schemeClr val="lt1"/>
                </a:solidFill>
              </a:rPr>
              <a:t>4</a:t>
            </a:r>
            <a:endParaRPr sz="1400">
              <a:solidFill>
                <a:schemeClr val="lt1"/>
              </a:solidFill>
            </a:endParaRPr>
          </a:p>
        </p:txBody>
      </p:sp>
      <p:sp>
        <p:nvSpPr>
          <p:cNvPr id="372" name="Google Shape;372;p64"/>
          <p:cNvSpPr txBox="1">
            <a:spLocks noGrp="1"/>
          </p:cNvSpPr>
          <p:nvPr>
            <p:ph type="body" idx="1"/>
          </p:nvPr>
        </p:nvSpPr>
        <p:spPr>
          <a:xfrm>
            <a:off x="455991" y="1586457"/>
            <a:ext cx="9785400" cy="5517300"/>
          </a:xfrm>
          <a:prstGeom prst="rect">
            <a:avLst/>
          </a:prstGeom>
        </p:spPr>
        <p:txBody>
          <a:bodyPr spcFirstLastPara="1" wrap="square" lIns="0" tIns="0" rIns="0" bIns="0" anchor="t" anchorCtr="0">
            <a:noAutofit/>
          </a:bodyPr>
          <a:lstStyle>
            <a:lvl1pPr marL="457200" lvl="0" indent="-292100" rtl="0">
              <a:lnSpc>
                <a:spcPct val="105000"/>
              </a:lnSpc>
              <a:spcBef>
                <a:spcPts val="0"/>
              </a:spcBef>
              <a:spcAft>
                <a:spcPts val="0"/>
              </a:spcAft>
              <a:buSzPts val="1000"/>
              <a:buChar char="●"/>
              <a:defRPr/>
            </a:lvl1pPr>
            <a:lvl2pPr marL="914400" lvl="1" indent="-292100" rtl="0">
              <a:lnSpc>
                <a:spcPct val="105000"/>
              </a:lnSpc>
              <a:spcBef>
                <a:spcPts val="0"/>
              </a:spcBef>
              <a:spcAft>
                <a:spcPts val="0"/>
              </a:spcAft>
              <a:buSzPts val="1000"/>
              <a:buChar char="○"/>
              <a:defRPr/>
            </a:lvl2pPr>
            <a:lvl3pPr marL="1371600" lvl="2" indent="-292100" rtl="0">
              <a:lnSpc>
                <a:spcPct val="105000"/>
              </a:lnSpc>
              <a:spcBef>
                <a:spcPts val="0"/>
              </a:spcBef>
              <a:spcAft>
                <a:spcPts val="0"/>
              </a:spcAft>
              <a:buSzPts val="1000"/>
              <a:buChar char="■"/>
              <a:defRPr/>
            </a:lvl3pPr>
            <a:lvl4pPr marL="1828800" lvl="3" indent="-292100" rtl="0">
              <a:lnSpc>
                <a:spcPct val="105000"/>
              </a:lnSpc>
              <a:spcBef>
                <a:spcPts val="0"/>
              </a:spcBef>
              <a:spcAft>
                <a:spcPts val="0"/>
              </a:spcAft>
              <a:buSzPts val="1000"/>
              <a:buChar char="●"/>
              <a:defRPr/>
            </a:lvl4pPr>
            <a:lvl5pPr marL="2286000" lvl="4" indent="-292100" rtl="0">
              <a:lnSpc>
                <a:spcPct val="105000"/>
              </a:lnSpc>
              <a:spcBef>
                <a:spcPts val="0"/>
              </a:spcBef>
              <a:spcAft>
                <a:spcPts val="0"/>
              </a:spcAft>
              <a:buSzPts val="1000"/>
              <a:buChar char="○"/>
              <a:defRPr/>
            </a:lvl5pPr>
            <a:lvl6pPr marL="2743200" lvl="5" indent="-292100" rtl="0">
              <a:lnSpc>
                <a:spcPct val="105000"/>
              </a:lnSpc>
              <a:spcBef>
                <a:spcPts val="0"/>
              </a:spcBef>
              <a:spcAft>
                <a:spcPts val="0"/>
              </a:spcAft>
              <a:buSzPts val="1000"/>
              <a:buChar char="■"/>
              <a:defRPr/>
            </a:lvl6pPr>
            <a:lvl7pPr marL="3200400" lvl="6" indent="-292100" rtl="0">
              <a:lnSpc>
                <a:spcPct val="105000"/>
              </a:lnSpc>
              <a:spcBef>
                <a:spcPts val="0"/>
              </a:spcBef>
              <a:spcAft>
                <a:spcPts val="0"/>
              </a:spcAft>
              <a:buSzPts val="1000"/>
              <a:buChar char="●"/>
              <a:defRPr/>
            </a:lvl7pPr>
            <a:lvl8pPr marL="3657600" lvl="7" indent="-292100" rtl="0">
              <a:lnSpc>
                <a:spcPct val="105000"/>
              </a:lnSpc>
              <a:spcBef>
                <a:spcPts val="0"/>
              </a:spcBef>
              <a:spcAft>
                <a:spcPts val="0"/>
              </a:spcAft>
              <a:buSzPts val="1000"/>
              <a:buChar char="○"/>
              <a:defRPr/>
            </a:lvl8pPr>
            <a:lvl9pPr marL="4114800" lvl="8" indent="-292100" rtl="0">
              <a:lnSpc>
                <a:spcPct val="105000"/>
              </a:lnSpc>
              <a:spcBef>
                <a:spcPts val="0"/>
              </a:spcBef>
              <a:spcAft>
                <a:spcPts val="0"/>
              </a:spcAft>
              <a:buSzPts val="1000"/>
              <a:buChar char="■"/>
              <a:defRPr/>
            </a:lvl9pPr>
          </a:lstStyle>
          <a:p>
            <a:endParaRPr/>
          </a:p>
        </p:txBody>
      </p:sp>
      <p:cxnSp>
        <p:nvCxnSpPr>
          <p:cNvPr id="373" name="Google Shape;373;p64"/>
          <p:cNvCxnSpPr/>
          <p:nvPr/>
        </p:nvCxnSpPr>
        <p:spPr>
          <a:xfrm>
            <a:off x="455991" y="-38323"/>
            <a:ext cx="0" cy="532800"/>
          </a:xfrm>
          <a:prstGeom prst="straightConnector1">
            <a:avLst/>
          </a:prstGeom>
          <a:noFill/>
          <a:ln w="9525" cap="flat" cmpd="sng">
            <a:solidFill>
              <a:schemeClr val="lt1"/>
            </a:solidFill>
            <a:prstDash val="solid"/>
            <a:round/>
            <a:headEnd type="none" w="med" len="med"/>
            <a:tailEnd type="none" w="med" len="med"/>
          </a:ln>
        </p:spPr>
      </p:cxnSp>
      <p:sp>
        <p:nvSpPr>
          <p:cNvPr id="374" name="Google Shape;374;p64"/>
          <p:cNvSpPr/>
          <p:nvPr/>
        </p:nvSpPr>
        <p:spPr>
          <a:xfrm>
            <a:off x="9785517" y="75"/>
            <a:ext cx="456000" cy="4560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sz="900" b="1">
                <a:solidFill>
                  <a:schemeClr val="lt1"/>
                </a:solidFill>
              </a:rPr>
              <a:t>‹#›</a:t>
            </a:fld>
            <a:endParaRPr sz="900" b="1">
              <a:solidFill>
                <a:schemeClr val="lt1"/>
              </a:solidFill>
            </a:endParaRPr>
          </a:p>
        </p:txBody>
      </p:sp>
      <p:sp>
        <p:nvSpPr>
          <p:cNvPr id="375" name="Google Shape;375;p64"/>
          <p:cNvSpPr txBox="1">
            <a:spLocks noGrp="1"/>
          </p:cNvSpPr>
          <p:nvPr>
            <p:ph type="title"/>
          </p:nvPr>
        </p:nvSpPr>
        <p:spPr>
          <a:xfrm>
            <a:off x="455991" y="912036"/>
            <a:ext cx="9779700" cy="548700"/>
          </a:xfrm>
          <a:prstGeom prst="rect">
            <a:avLst/>
          </a:prstGeom>
        </p:spPr>
        <p:txBody>
          <a:bodyPr spcFirstLastPara="1" wrap="square" lIns="0" tIns="0" rIns="0" bIns="0" anchor="t" anchorCtr="0">
            <a:noAutofit/>
          </a:bodyPr>
          <a:lstStyle>
            <a:lvl1pPr lvl="0"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1pPr>
            <a:lvl2pPr lvl="1"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2pPr>
            <a:lvl3pPr lvl="2"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3pPr>
            <a:lvl4pPr lvl="3"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4pPr>
            <a:lvl5pPr lvl="4"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5pPr>
            <a:lvl6pPr lvl="5"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6pPr>
            <a:lvl7pPr lvl="6"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7pPr>
            <a:lvl8pPr lvl="7"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8pPr>
            <a:lvl9pPr lvl="8" rtl="0">
              <a:lnSpc>
                <a:spcPct val="105000"/>
              </a:lnSpc>
              <a:spcBef>
                <a:spcPts val="0"/>
              </a:spcBef>
              <a:spcAft>
                <a:spcPts val="0"/>
              </a:spcAft>
              <a:buClr>
                <a:schemeClr val="accent3"/>
              </a:buClr>
              <a:buSzPts val="1700"/>
              <a:buFont typeface="Georgia"/>
              <a:buNone/>
              <a:defRPr sz="1700">
                <a:solidFill>
                  <a:schemeClr val="accent3"/>
                </a:solidFill>
                <a:latin typeface="Georgia"/>
                <a:ea typeface="Georgia"/>
                <a:cs typeface="Georgia"/>
                <a:sym typeface="Georgia"/>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apittel 2 - Forside">
  <p:cSld name="TITLE_AND_BODY_1">
    <p:spTree>
      <p:nvGrpSpPr>
        <p:cNvPr id="1" name="Shape 51"/>
        <p:cNvGrpSpPr/>
        <p:nvPr/>
      </p:nvGrpSpPr>
      <p:grpSpPr>
        <a:xfrm>
          <a:off x="0" y="0"/>
          <a:ext cx="0" cy="0"/>
          <a:chOff x="0" y="0"/>
          <a:chExt cx="0" cy="0"/>
        </a:xfrm>
      </p:grpSpPr>
      <p:sp>
        <p:nvSpPr>
          <p:cNvPr id="52" name="Google Shape;52;p8"/>
          <p:cNvSpPr/>
          <p:nvPr/>
        </p:nvSpPr>
        <p:spPr>
          <a:xfrm>
            <a:off x="456000" y="600"/>
            <a:ext cx="5118000" cy="7560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8"/>
          <p:cNvSpPr/>
          <p:nvPr/>
        </p:nvSpPr>
        <p:spPr>
          <a:xfrm>
            <a:off x="5574000" y="900"/>
            <a:ext cx="5118000" cy="7560000"/>
          </a:xfrm>
          <a:prstGeom prst="rect">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8"/>
          <p:cNvSpPr/>
          <p:nvPr/>
        </p:nvSpPr>
        <p:spPr>
          <a:xfrm>
            <a:off x="7905000" y="2514675"/>
            <a:ext cx="456000" cy="456000"/>
          </a:xfrm>
          <a:prstGeom prst="rect">
            <a:avLst/>
          </a:prstGeom>
          <a:noFill/>
          <a:ln w="9525"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100"/>
              <a:buFont typeface="Arial"/>
              <a:buNone/>
            </a:pPr>
            <a:r>
              <a:rPr lang="en" sz="2100" b="1" i="0" u="none" strike="noStrike" cap="none">
                <a:solidFill>
                  <a:srgbClr val="FFFFFF"/>
                </a:solidFill>
                <a:latin typeface="Arial"/>
                <a:ea typeface="Arial"/>
                <a:cs typeface="Arial"/>
                <a:sym typeface="Arial"/>
              </a:rPr>
              <a:t>2</a:t>
            </a:r>
            <a:endParaRPr sz="2100" b="1" i="0" u="none" strike="noStrike" cap="none">
              <a:solidFill>
                <a:srgbClr val="FFFFFF"/>
              </a:solidFill>
              <a:latin typeface="Arial"/>
              <a:ea typeface="Arial"/>
              <a:cs typeface="Arial"/>
              <a:sym typeface="Arial"/>
            </a:endParaRPr>
          </a:p>
        </p:txBody>
      </p:sp>
      <p:sp>
        <p:nvSpPr>
          <p:cNvPr id="55" name="Google Shape;55;p8"/>
          <p:cNvSpPr/>
          <p:nvPr/>
        </p:nvSpPr>
        <p:spPr>
          <a:xfrm>
            <a:off x="0" y="1824075"/>
            <a:ext cx="4632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2</a:t>
            </a:r>
            <a:endParaRPr sz="1700" b="1" i="0" u="none" strike="noStrike" cap="none">
              <a:solidFill>
                <a:srgbClr val="FFFFFF"/>
              </a:solidFill>
              <a:latin typeface="Arial"/>
              <a:ea typeface="Arial"/>
              <a:cs typeface="Arial"/>
              <a:sym typeface="Arial"/>
            </a:endParaRPr>
          </a:p>
        </p:txBody>
      </p:sp>
      <p:sp>
        <p:nvSpPr>
          <p:cNvPr id="56" name="Google Shape;56;p8"/>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apittel 2 - 1 spalte">
  <p:cSld name="CUSTOM_2">
    <p:spTree>
      <p:nvGrpSpPr>
        <p:cNvPr id="1" name="Shape 57"/>
        <p:cNvGrpSpPr/>
        <p:nvPr/>
      </p:nvGrpSpPr>
      <p:grpSpPr>
        <a:xfrm>
          <a:off x="0" y="0"/>
          <a:ext cx="0" cy="0"/>
          <a:chOff x="0" y="0"/>
          <a:chExt cx="0" cy="0"/>
        </a:xfrm>
      </p:grpSpPr>
      <p:sp>
        <p:nvSpPr>
          <p:cNvPr id="58" name="Google Shape;58;p9"/>
          <p:cNvSpPr/>
          <p:nvPr/>
        </p:nvSpPr>
        <p:spPr>
          <a:xfrm>
            <a:off x="0" y="1824075"/>
            <a:ext cx="4554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2</a:t>
            </a:r>
            <a:endParaRPr sz="1700" b="1" i="0" u="none" strike="noStrike" cap="none">
              <a:solidFill>
                <a:srgbClr val="FFFFFF"/>
              </a:solidFill>
              <a:latin typeface="Arial"/>
              <a:ea typeface="Arial"/>
              <a:cs typeface="Arial"/>
              <a:sym typeface="Arial"/>
            </a:endParaRPr>
          </a:p>
        </p:txBody>
      </p:sp>
      <p:sp>
        <p:nvSpPr>
          <p:cNvPr id="59" name="Google Shape;59;p9"/>
          <p:cNvSpPr txBox="1">
            <a:spLocks noGrp="1"/>
          </p:cNvSpPr>
          <p:nvPr>
            <p:ph type="body" idx="1"/>
          </p:nvPr>
        </p:nvSpPr>
        <p:spPr>
          <a:xfrm>
            <a:off x="912000" y="1586475"/>
            <a:ext cx="93297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60" name="Google Shape;60;p9"/>
          <p:cNvSpPr txBox="1">
            <a:spLocks noGrp="1"/>
          </p:cNvSpPr>
          <p:nvPr>
            <p:ph type="title"/>
          </p:nvPr>
        </p:nvSpPr>
        <p:spPr>
          <a:xfrm>
            <a:off x="912000" y="912075"/>
            <a:ext cx="93297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Font typeface="Georgia"/>
              <a:buNone/>
              <a:defRPr sz="1700">
                <a:solidFill>
                  <a:schemeClr val="accent5"/>
                </a:solidFill>
                <a:latin typeface="Georgia"/>
                <a:ea typeface="Georgia"/>
                <a:cs typeface="Georgia"/>
                <a:sym typeface="Georgia"/>
              </a:defRPr>
            </a:lvl1pPr>
            <a:lvl2pPr lvl="1" algn="l">
              <a:lnSpc>
                <a:spcPct val="105000"/>
              </a:lnSpc>
              <a:spcBef>
                <a:spcPts val="0"/>
              </a:spcBef>
              <a:spcAft>
                <a:spcPts val="0"/>
              </a:spcAft>
              <a:buSzPts val="1700"/>
              <a:buFont typeface="Georgia"/>
              <a:buNone/>
              <a:defRPr sz="1700">
                <a:latin typeface="Georgia"/>
                <a:ea typeface="Georgia"/>
                <a:cs typeface="Georgia"/>
                <a:sym typeface="Georgia"/>
              </a:defRPr>
            </a:lvl2pPr>
            <a:lvl3pPr lvl="2" algn="l">
              <a:lnSpc>
                <a:spcPct val="105000"/>
              </a:lnSpc>
              <a:spcBef>
                <a:spcPts val="0"/>
              </a:spcBef>
              <a:spcAft>
                <a:spcPts val="0"/>
              </a:spcAft>
              <a:buSzPts val="1700"/>
              <a:buFont typeface="Georgia"/>
              <a:buNone/>
              <a:defRPr sz="1700">
                <a:latin typeface="Georgia"/>
                <a:ea typeface="Georgia"/>
                <a:cs typeface="Georgia"/>
                <a:sym typeface="Georgia"/>
              </a:defRPr>
            </a:lvl3pPr>
            <a:lvl4pPr lvl="3" algn="l">
              <a:lnSpc>
                <a:spcPct val="105000"/>
              </a:lnSpc>
              <a:spcBef>
                <a:spcPts val="0"/>
              </a:spcBef>
              <a:spcAft>
                <a:spcPts val="0"/>
              </a:spcAft>
              <a:buSzPts val="1700"/>
              <a:buFont typeface="Georgia"/>
              <a:buNone/>
              <a:defRPr sz="1700">
                <a:latin typeface="Georgia"/>
                <a:ea typeface="Georgia"/>
                <a:cs typeface="Georgia"/>
                <a:sym typeface="Georgia"/>
              </a:defRPr>
            </a:lvl4pPr>
            <a:lvl5pPr lvl="4" algn="l">
              <a:lnSpc>
                <a:spcPct val="105000"/>
              </a:lnSpc>
              <a:spcBef>
                <a:spcPts val="0"/>
              </a:spcBef>
              <a:spcAft>
                <a:spcPts val="0"/>
              </a:spcAft>
              <a:buSzPts val="1700"/>
              <a:buFont typeface="Georgia"/>
              <a:buNone/>
              <a:defRPr sz="1700">
                <a:latin typeface="Georgia"/>
                <a:ea typeface="Georgia"/>
                <a:cs typeface="Georgia"/>
                <a:sym typeface="Georgia"/>
              </a:defRPr>
            </a:lvl5pPr>
            <a:lvl6pPr lvl="5" algn="l">
              <a:lnSpc>
                <a:spcPct val="105000"/>
              </a:lnSpc>
              <a:spcBef>
                <a:spcPts val="0"/>
              </a:spcBef>
              <a:spcAft>
                <a:spcPts val="0"/>
              </a:spcAft>
              <a:buSzPts val="1700"/>
              <a:buFont typeface="Georgia"/>
              <a:buNone/>
              <a:defRPr sz="1700">
                <a:latin typeface="Georgia"/>
                <a:ea typeface="Georgia"/>
                <a:cs typeface="Georgia"/>
                <a:sym typeface="Georgia"/>
              </a:defRPr>
            </a:lvl6pPr>
            <a:lvl7pPr lvl="6" algn="l">
              <a:lnSpc>
                <a:spcPct val="105000"/>
              </a:lnSpc>
              <a:spcBef>
                <a:spcPts val="0"/>
              </a:spcBef>
              <a:spcAft>
                <a:spcPts val="0"/>
              </a:spcAft>
              <a:buSzPts val="1700"/>
              <a:buFont typeface="Georgia"/>
              <a:buNone/>
              <a:defRPr sz="1700">
                <a:latin typeface="Georgia"/>
                <a:ea typeface="Georgia"/>
                <a:cs typeface="Georgia"/>
                <a:sym typeface="Georgia"/>
              </a:defRPr>
            </a:lvl7pPr>
            <a:lvl8pPr lvl="7" algn="l">
              <a:lnSpc>
                <a:spcPct val="105000"/>
              </a:lnSpc>
              <a:spcBef>
                <a:spcPts val="0"/>
              </a:spcBef>
              <a:spcAft>
                <a:spcPts val="0"/>
              </a:spcAft>
              <a:buSzPts val="1700"/>
              <a:buFont typeface="Georgia"/>
              <a:buNone/>
              <a:defRPr sz="1700">
                <a:latin typeface="Georgia"/>
                <a:ea typeface="Georgia"/>
                <a:cs typeface="Georgia"/>
                <a:sym typeface="Georgia"/>
              </a:defRPr>
            </a:lvl8pPr>
            <a:lvl9pPr lvl="8" algn="l">
              <a:lnSpc>
                <a:spcPct val="105000"/>
              </a:lnSpc>
              <a:spcBef>
                <a:spcPts val="0"/>
              </a:spcBef>
              <a:spcAft>
                <a:spcPts val="0"/>
              </a:spcAft>
              <a:buSzPts val="1700"/>
              <a:buFont typeface="Georgia"/>
              <a:buNone/>
              <a:defRPr sz="1700">
                <a:latin typeface="Georgia"/>
                <a:ea typeface="Georgia"/>
                <a:cs typeface="Georgia"/>
                <a:sym typeface="Georgia"/>
              </a:defRPr>
            </a:lvl9pPr>
          </a:lstStyle>
          <a:p>
            <a:endParaRPr/>
          </a:p>
        </p:txBody>
      </p:sp>
      <p:sp>
        <p:nvSpPr>
          <p:cNvPr id="61" name="Google Shape;61;p9"/>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Kapittel 2 - 2 spalter">
  <p:cSld name="CUSTOM_2_1">
    <p:spTree>
      <p:nvGrpSpPr>
        <p:cNvPr id="1" name="Shape 62"/>
        <p:cNvGrpSpPr/>
        <p:nvPr/>
      </p:nvGrpSpPr>
      <p:grpSpPr>
        <a:xfrm>
          <a:off x="0" y="0"/>
          <a:ext cx="0" cy="0"/>
          <a:chOff x="0" y="0"/>
          <a:chExt cx="0" cy="0"/>
        </a:xfrm>
      </p:grpSpPr>
      <p:sp>
        <p:nvSpPr>
          <p:cNvPr id="63" name="Google Shape;63;p10"/>
          <p:cNvSpPr/>
          <p:nvPr/>
        </p:nvSpPr>
        <p:spPr>
          <a:xfrm>
            <a:off x="0" y="1824075"/>
            <a:ext cx="455400" cy="456000"/>
          </a:xfrm>
          <a:prstGeom prst="rect">
            <a:avLst/>
          </a:prstGeom>
          <a:solidFill>
            <a:schemeClr val="accent5"/>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1700"/>
              <a:buFont typeface="Arial"/>
              <a:buNone/>
            </a:pPr>
            <a:r>
              <a:rPr lang="en" sz="1700" b="1" i="0" u="none" strike="noStrike" cap="none">
                <a:solidFill>
                  <a:srgbClr val="FFFFFF"/>
                </a:solidFill>
                <a:latin typeface="Arial"/>
                <a:ea typeface="Arial"/>
                <a:cs typeface="Arial"/>
                <a:sym typeface="Arial"/>
              </a:rPr>
              <a:t>2</a:t>
            </a:r>
            <a:endParaRPr sz="1700" b="1" i="0" u="none" strike="noStrike" cap="none">
              <a:solidFill>
                <a:srgbClr val="FFFFFF"/>
              </a:solidFill>
              <a:latin typeface="Arial"/>
              <a:ea typeface="Arial"/>
              <a:cs typeface="Arial"/>
              <a:sym typeface="Arial"/>
            </a:endParaRPr>
          </a:p>
        </p:txBody>
      </p:sp>
      <p:sp>
        <p:nvSpPr>
          <p:cNvPr id="64" name="Google Shape;64;p10"/>
          <p:cNvSpPr txBox="1">
            <a:spLocks noGrp="1"/>
          </p:cNvSpPr>
          <p:nvPr>
            <p:ph type="body" idx="1"/>
          </p:nvPr>
        </p:nvSpPr>
        <p:spPr>
          <a:xfrm>
            <a:off x="912000" y="1586525"/>
            <a:ext cx="4591200" cy="55176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65" name="Google Shape;65;p10"/>
          <p:cNvSpPr txBox="1">
            <a:spLocks noGrp="1"/>
          </p:cNvSpPr>
          <p:nvPr>
            <p:ph type="body" idx="2"/>
          </p:nvPr>
        </p:nvSpPr>
        <p:spPr>
          <a:xfrm>
            <a:off x="5648850" y="906125"/>
            <a:ext cx="4591200" cy="6198000"/>
          </a:xfrm>
          <a:prstGeom prst="rect">
            <a:avLst/>
          </a:prstGeom>
          <a:noFill/>
          <a:ln>
            <a:noFill/>
          </a:ln>
        </p:spPr>
        <p:txBody>
          <a:bodyPr spcFirstLastPara="1" wrap="square" lIns="0" tIns="0" rIns="0" bIns="0" anchor="t" anchorCtr="0">
            <a:noAutofit/>
          </a:bodyPr>
          <a:lstStyle>
            <a:lvl1pPr marL="457200" lvl="0" indent="-292100" algn="l">
              <a:lnSpc>
                <a:spcPct val="105000"/>
              </a:lnSpc>
              <a:spcBef>
                <a:spcPts val="0"/>
              </a:spcBef>
              <a:spcAft>
                <a:spcPts val="0"/>
              </a:spcAft>
              <a:buSzPts val="1000"/>
              <a:buChar char="●"/>
              <a:defRPr/>
            </a:lvl1pPr>
            <a:lvl2pPr marL="914400" lvl="1" indent="-292100" algn="l">
              <a:lnSpc>
                <a:spcPct val="105000"/>
              </a:lnSpc>
              <a:spcBef>
                <a:spcPts val="0"/>
              </a:spcBef>
              <a:spcAft>
                <a:spcPts val="0"/>
              </a:spcAft>
              <a:buSzPts val="1000"/>
              <a:buChar char="○"/>
              <a:defRPr/>
            </a:lvl2pPr>
            <a:lvl3pPr marL="1371600" lvl="2" indent="-292100" algn="l">
              <a:lnSpc>
                <a:spcPct val="105000"/>
              </a:lnSpc>
              <a:spcBef>
                <a:spcPts val="0"/>
              </a:spcBef>
              <a:spcAft>
                <a:spcPts val="0"/>
              </a:spcAft>
              <a:buSzPts val="1000"/>
              <a:buChar char="■"/>
              <a:defRPr/>
            </a:lvl3pPr>
            <a:lvl4pPr marL="1828800" lvl="3" indent="-292100" algn="l">
              <a:lnSpc>
                <a:spcPct val="105000"/>
              </a:lnSpc>
              <a:spcBef>
                <a:spcPts val="0"/>
              </a:spcBef>
              <a:spcAft>
                <a:spcPts val="0"/>
              </a:spcAft>
              <a:buSzPts val="1000"/>
              <a:buChar char="●"/>
              <a:defRPr/>
            </a:lvl4pPr>
            <a:lvl5pPr marL="2286000" lvl="4" indent="-292100" algn="l">
              <a:lnSpc>
                <a:spcPct val="105000"/>
              </a:lnSpc>
              <a:spcBef>
                <a:spcPts val="0"/>
              </a:spcBef>
              <a:spcAft>
                <a:spcPts val="0"/>
              </a:spcAft>
              <a:buSzPts val="1000"/>
              <a:buChar char="○"/>
              <a:defRPr/>
            </a:lvl5pPr>
            <a:lvl6pPr marL="2743200" lvl="5" indent="-292100" algn="l">
              <a:lnSpc>
                <a:spcPct val="105000"/>
              </a:lnSpc>
              <a:spcBef>
                <a:spcPts val="0"/>
              </a:spcBef>
              <a:spcAft>
                <a:spcPts val="0"/>
              </a:spcAft>
              <a:buSzPts val="1000"/>
              <a:buChar char="■"/>
              <a:defRPr/>
            </a:lvl6pPr>
            <a:lvl7pPr marL="3200400" lvl="6" indent="-292100" algn="l">
              <a:lnSpc>
                <a:spcPct val="105000"/>
              </a:lnSpc>
              <a:spcBef>
                <a:spcPts val="0"/>
              </a:spcBef>
              <a:spcAft>
                <a:spcPts val="0"/>
              </a:spcAft>
              <a:buSzPts val="1000"/>
              <a:buChar char="●"/>
              <a:defRPr/>
            </a:lvl7pPr>
            <a:lvl8pPr marL="3657600" lvl="7" indent="-292100" algn="l">
              <a:lnSpc>
                <a:spcPct val="105000"/>
              </a:lnSpc>
              <a:spcBef>
                <a:spcPts val="0"/>
              </a:spcBef>
              <a:spcAft>
                <a:spcPts val="0"/>
              </a:spcAft>
              <a:buSzPts val="1000"/>
              <a:buChar char="○"/>
              <a:defRPr/>
            </a:lvl8pPr>
            <a:lvl9pPr marL="4114800" lvl="8" indent="-292100" algn="l">
              <a:lnSpc>
                <a:spcPct val="105000"/>
              </a:lnSpc>
              <a:spcBef>
                <a:spcPts val="0"/>
              </a:spcBef>
              <a:spcAft>
                <a:spcPts val="0"/>
              </a:spcAft>
              <a:buSzPts val="1000"/>
              <a:buChar char="■"/>
              <a:defRPr/>
            </a:lvl9pPr>
          </a:lstStyle>
          <a:p>
            <a:endParaRPr/>
          </a:p>
        </p:txBody>
      </p:sp>
      <p:sp>
        <p:nvSpPr>
          <p:cNvPr id="66" name="Google Shape;66;p10"/>
          <p:cNvSpPr txBox="1">
            <a:spLocks noGrp="1"/>
          </p:cNvSpPr>
          <p:nvPr>
            <p:ph type="title"/>
          </p:nvPr>
        </p:nvSpPr>
        <p:spPr>
          <a:xfrm>
            <a:off x="912000" y="906125"/>
            <a:ext cx="4591200" cy="532800"/>
          </a:xfrm>
          <a:prstGeom prst="rect">
            <a:avLst/>
          </a:prstGeom>
          <a:noFill/>
          <a:ln>
            <a:noFill/>
          </a:ln>
        </p:spPr>
        <p:txBody>
          <a:bodyPr spcFirstLastPara="1" wrap="square" lIns="0" tIns="0" rIns="0" bIns="0" anchor="t" anchorCtr="0">
            <a:noAutofit/>
          </a:bodyPr>
          <a:lstStyle>
            <a:lvl1pPr lvl="0" algn="l">
              <a:lnSpc>
                <a:spcPct val="105000"/>
              </a:lnSpc>
              <a:spcBef>
                <a:spcPts val="0"/>
              </a:spcBef>
              <a:spcAft>
                <a:spcPts val="0"/>
              </a:spcAft>
              <a:buClr>
                <a:schemeClr val="accent5"/>
              </a:buClr>
              <a:buSzPts val="1700"/>
              <a:buNone/>
              <a:defRPr>
                <a:solidFill>
                  <a:schemeClr val="accent5"/>
                </a:solidFill>
              </a:defRPr>
            </a:lvl1pPr>
            <a:lvl2pPr lvl="1" algn="l">
              <a:lnSpc>
                <a:spcPct val="105000"/>
              </a:lnSpc>
              <a:spcBef>
                <a:spcPts val="0"/>
              </a:spcBef>
              <a:spcAft>
                <a:spcPts val="0"/>
              </a:spcAft>
              <a:buSzPts val="1700"/>
              <a:buNone/>
              <a:defRPr>
                <a:latin typeface="Arial"/>
                <a:ea typeface="Arial"/>
                <a:cs typeface="Arial"/>
                <a:sym typeface="Arial"/>
              </a:defRPr>
            </a:lvl2pPr>
            <a:lvl3pPr lvl="2" algn="l">
              <a:lnSpc>
                <a:spcPct val="105000"/>
              </a:lnSpc>
              <a:spcBef>
                <a:spcPts val="0"/>
              </a:spcBef>
              <a:spcAft>
                <a:spcPts val="0"/>
              </a:spcAft>
              <a:buSzPts val="1700"/>
              <a:buNone/>
              <a:defRPr>
                <a:latin typeface="Arial"/>
                <a:ea typeface="Arial"/>
                <a:cs typeface="Arial"/>
                <a:sym typeface="Arial"/>
              </a:defRPr>
            </a:lvl3pPr>
            <a:lvl4pPr lvl="3" algn="l">
              <a:lnSpc>
                <a:spcPct val="105000"/>
              </a:lnSpc>
              <a:spcBef>
                <a:spcPts val="0"/>
              </a:spcBef>
              <a:spcAft>
                <a:spcPts val="0"/>
              </a:spcAft>
              <a:buSzPts val="1700"/>
              <a:buNone/>
              <a:defRPr>
                <a:latin typeface="Arial"/>
                <a:ea typeface="Arial"/>
                <a:cs typeface="Arial"/>
                <a:sym typeface="Arial"/>
              </a:defRPr>
            </a:lvl4pPr>
            <a:lvl5pPr lvl="4" algn="l">
              <a:lnSpc>
                <a:spcPct val="105000"/>
              </a:lnSpc>
              <a:spcBef>
                <a:spcPts val="0"/>
              </a:spcBef>
              <a:spcAft>
                <a:spcPts val="0"/>
              </a:spcAft>
              <a:buSzPts val="1700"/>
              <a:buNone/>
              <a:defRPr>
                <a:latin typeface="Arial"/>
                <a:ea typeface="Arial"/>
                <a:cs typeface="Arial"/>
                <a:sym typeface="Arial"/>
              </a:defRPr>
            </a:lvl5pPr>
            <a:lvl6pPr lvl="5" algn="l">
              <a:lnSpc>
                <a:spcPct val="105000"/>
              </a:lnSpc>
              <a:spcBef>
                <a:spcPts val="0"/>
              </a:spcBef>
              <a:spcAft>
                <a:spcPts val="0"/>
              </a:spcAft>
              <a:buSzPts val="1700"/>
              <a:buNone/>
              <a:defRPr>
                <a:latin typeface="Arial"/>
                <a:ea typeface="Arial"/>
                <a:cs typeface="Arial"/>
                <a:sym typeface="Arial"/>
              </a:defRPr>
            </a:lvl6pPr>
            <a:lvl7pPr lvl="6" algn="l">
              <a:lnSpc>
                <a:spcPct val="105000"/>
              </a:lnSpc>
              <a:spcBef>
                <a:spcPts val="0"/>
              </a:spcBef>
              <a:spcAft>
                <a:spcPts val="0"/>
              </a:spcAft>
              <a:buSzPts val="1700"/>
              <a:buNone/>
              <a:defRPr>
                <a:latin typeface="Arial"/>
                <a:ea typeface="Arial"/>
                <a:cs typeface="Arial"/>
                <a:sym typeface="Arial"/>
              </a:defRPr>
            </a:lvl7pPr>
            <a:lvl8pPr lvl="7" algn="l">
              <a:lnSpc>
                <a:spcPct val="105000"/>
              </a:lnSpc>
              <a:spcBef>
                <a:spcPts val="0"/>
              </a:spcBef>
              <a:spcAft>
                <a:spcPts val="0"/>
              </a:spcAft>
              <a:buSzPts val="1700"/>
              <a:buNone/>
              <a:defRPr>
                <a:latin typeface="Arial"/>
                <a:ea typeface="Arial"/>
                <a:cs typeface="Arial"/>
                <a:sym typeface="Arial"/>
              </a:defRPr>
            </a:lvl8pPr>
            <a:lvl9pPr lvl="8" algn="l">
              <a:lnSpc>
                <a:spcPct val="105000"/>
              </a:lnSpc>
              <a:spcBef>
                <a:spcPts val="0"/>
              </a:spcBef>
              <a:spcAft>
                <a:spcPts val="0"/>
              </a:spcAft>
              <a:buSzPts val="1700"/>
              <a:buNone/>
              <a:defRPr>
                <a:latin typeface="Arial"/>
                <a:ea typeface="Arial"/>
                <a:cs typeface="Arial"/>
                <a:sym typeface="Arial"/>
              </a:defRPr>
            </a:lvl9pPr>
          </a:lstStyle>
          <a:p>
            <a:endParaRPr/>
          </a:p>
        </p:txBody>
      </p:sp>
      <p:sp>
        <p:nvSpPr>
          <p:cNvPr id="67" name="Google Shape;67;p10"/>
          <p:cNvSpPr/>
          <p:nvPr/>
        </p:nvSpPr>
        <p:spPr>
          <a:xfrm>
            <a:off x="113675" y="3780650"/>
            <a:ext cx="215700" cy="3066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600" y="451475"/>
            <a:ext cx="10697100" cy="0"/>
          </a:xfrm>
          <a:prstGeom prst="straightConnector1">
            <a:avLst/>
          </a:prstGeom>
          <a:noFill/>
          <a:ln w="9525" cap="flat" cmpd="sng">
            <a:solidFill>
              <a:schemeClr val="lt2"/>
            </a:solidFill>
            <a:prstDash val="solid"/>
            <a:round/>
            <a:headEnd type="none" w="sm" len="sm"/>
            <a:tailEnd type="none" w="sm" len="sm"/>
          </a:ln>
        </p:spPr>
      </p:cxnSp>
      <p:cxnSp>
        <p:nvCxnSpPr>
          <p:cNvPr id="7" name="Google Shape;7;p1"/>
          <p:cNvCxnSpPr/>
          <p:nvPr/>
        </p:nvCxnSpPr>
        <p:spPr>
          <a:xfrm>
            <a:off x="451250" y="600"/>
            <a:ext cx="0" cy="7559400"/>
          </a:xfrm>
          <a:prstGeom prst="straightConnector1">
            <a:avLst/>
          </a:prstGeom>
          <a:noFill/>
          <a:ln w="9525" cap="flat" cmpd="sng">
            <a:solidFill>
              <a:schemeClr val="lt2"/>
            </a:solidFill>
            <a:prstDash val="solid"/>
            <a:round/>
            <a:headEnd type="none" w="sm" len="sm"/>
            <a:tailEnd type="none" w="sm" len="sm"/>
          </a:ln>
        </p:spPr>
      </p:cxnSp>
      <p:sp>
        <p:nvSpPr>
          <p:cNvPr id="8" name="Google Shape;8;p1"/>
          <p:cNvSpPr/>
          <p:nvPr/>
        </p:nvSpPr>
        <p:spPr>
          <a:xfrm>
            <a:off x="0" y="75"/>
            <a:ext cx="456000" cy="456000"/>
          </a:xfrm>
          <a:prstGeom prst="rect">
            <a:avLst/>
          </a:prstGeom>
          <a:solidFill>
            <a:srgbClr val="2D2D2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9;p1"/>
          <p:cNvSpPr/>
          <p:nvPr/>
        </p:nvSpPr>
        <p:spPr>
          <a:xfrm>
            <a:off x="912000" y="75"/>
            <a:ext cx="8710500" cy="4560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800"/>
              <a:buFont typeface="Arial"/>
              <a:buNone/>
            </a:pPr>
            <a:endParaRPr sz="800" b="1" i="0" u="none" strike="noStrike" cap="none">
              <a:solidFill>
                <a:schemeClr val="accent6"/>
              </a:solidFill>
              <a:latin typeface="Arial"/>
              <a:ea typeface="Arial"/>
              <a:cs typeface="Arial"/>
              <a:sym typeface="Arial"/>
            </a:endParaRPr>
          </a:p>
        </p:txBody>
      </p:sp>
      <p:sp>
        <p:nvSpPr>
          <p:cNvPr id="10" name="Google Shape;10;p1"/>
          <p:cNvSpPr/>
          <p:nvPr/>
        </p:nvSpPr>
        <p:spPr>
          <a:xfrm>
            <a:off x="9785700" y="75"/>
            <a:ext cx="456000" cy="4560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800"/>
              <a:buFont typeface="Arial"/>
              <a:buNone/>
            </a:pPr>
            <a:fld id="{00000000-1234-1234-1234-123412341234}" type="slidenum">
              <a:rPr lang="en" sz="800" b="0" i="0" u="none" strike="noStrike" cap="none">
                <a:solidFill>
                  <a:schemeClr val="accent6"/>
                </a:solidFill>
                <a:latin typeface="Arial"/>
                <a:ea typeface="Arial"/>
                <a:cs typeface="Arial"/>
                <a:sym typeface="Arial"/>
              </a:rPr>
              <a:t>‹#›</a:t>
            </a:fld>
            <a:endParaRPr sz="800" b="0" i="0" u="none" strike="noStrike" cap="none">
              <a:solidFill>
                <a:schemeClr val="accent6"/>
              </a:solidFill>
              <a:latin typeface="Arial"/>
              <a:ea typeface="Arial"/>
              <a:cs typeface="Arial"/>
              <a:sym typeface="Arial"/>
            </a:endParaRPr>
          </a:p>
        </p:txBody>
      </p:sp>
      <p:sp>
        <p:nvSpPr>
          <p:cNvPr id="11" name="Google Shape;11;p1"/>
          <p:cNvSpPr/>
          <p:nvPr/>
        </p:nvSpPr>
        <p:spPr>
          <a:xfrm>
            <a:off x="121550" y="139013"/>
            <a:ext cx="212888" cy="178118"/>
          </a:xfrm>
          <a:custGeom>
            <a:avLst/>
            <a:gdLst/>
            <a:ahLst/>
            <a:cxnLst/>
            <a:rect l="l" t="t" r="r" b="b"/>
            <a:pathLst>
              <a:path w="250456" h="209550" extrusionOk="0">
                <a:moveTo>
                  <a:pt x="0" y="0"/>
                </a:moveTo>
                <a:lnTo>
                  <a:pt x="0" y="23283"/>
                </a:lnTo>
                <a:lnTo>
                  <a:pt x="250456" y="23283"/>
                </a:lnTo>
                <a:lnTo>
                  <a:pt x="250456" y="0"/>
                </a:lnTo>
                <a:close/>
                <a:moveTo>
                  <a:pt x="0" y="93133"/>
                </a:moveTo>
                <a:lnTo>
                  <a:pt x="0" y="116417"/>
                </a:lnTo>
                <a:lnTo>
                  <a:pt x="250456" y="116417"/>
                </a:lnTo>
                <a:lnTo>
                  <a:pt x="250456" y="93133"/>
                </a:lnTo>
                <a:close/>
                <a:moveTo>
                  <a:pt x="0" y="186267"/>
                </a:moveTo>
                <a:lnTo>
                  <a:pt x="0" y="209550"/>
                </a:lnTo>
                <a:lnTo>
                  <a:pt x="250456" y="209550"/>
                </a:lnTo>
                <a:lnTo>
                  <a:pt x="250456" y="186267"/>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
          <p:cNvSpPr txBox="1">
            <a:spLocks noGrp="1"/>
          </p:cNvSpPr>
          <p:nvPr>
            <p:ph type="body" idx="1"/>
          </p:nvPr>
        </p:nvSpPr>
        <p:spPr>
          <a:xfrm>
            <a:off x="912000" y="912075"/>
            <a:ext cx="3013200" cy="6192000"/>
          </a:xfrm>
          <a:prstGeom prst="rect">
            <a:avLst/>
          </a:prstGeom>
          <a:noFill/>
          <a:ln>
            <a:noFill/>
          </a:ln>
        </p:spPr>
        <p:txBody>
          <a:bodyPr spcFirstLastPara="1" wrap="square" lIns="0" tIns="0" rIns="0" bIns="0" anchor="t" anchorCtr="0">
            <a:noAutofit/>
          </a:bodyPr>
          <a:lstStyle>
            <a:lvl1pPr marL="457200" marR="0" lvl="0"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1pPr>
            <a:lvl2pPr marL="914400" marR="0" lvl="1"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2pPr>
            <a:lvl3pPr marL="1371600" marR="0" lvl="2"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3pPr>
            <a:lvl4pPr marL="1828800" marR="0" lvl="3"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4pPr>
            <a:lvl5pPr marL="2286000" marR="0" lvl="4"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5pPr>
            <a:lvl6pPr marL="2743200" marR="0" lvl="5"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6pPr>
            <a:lvl7pPr marL="3200400" marR="0" lvl="6"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7pPr>
            <a:lvl8pPr marL="3657600" marR="0" lvl="7"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8pPr>
            <a:lvl9pPr marL="4114800" marR="0" lvl="8"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9pPr>
          </a:lstStyle>
          <a:p>
            <a:endParaRPr/>
          </a:p>
        </p:txBody>
      </p:sp>
      <p:sp>
        <p:nvSpPr>
          <p:cNvPr id="13" name="Google Shape;13;p1"/>
          <p:cNvSpPr txBox="1">
            <a:spLocks noGrp="1"/>
          </p:cNvSpPr>
          <p:nvPr>
            <p:ph type="body" idx="2"/>
          </p:nvPr>
        </p:nvSpPr>
        <p:spPr>
          <a:xfrm>
            <a:off x="4070250" y="912075"/>
            <a:ext cx="3013200" cy="6192000"/>
          </a:xfrm>
          <a:prstGeom prst="rect">
            <a:avLst/>
          </a:prstGeom>
          <a:noFill/>
          <a:ln>
            <a:noFill/>
          </a:ln>
        </p:spPr>
        <p:txBody>
          <a:bodyPr spcFirstLastPara="1" wrap="square" lIns="0" tIns="0" rIns="0" bIns="0" anchor="t" anchorCtr="0">
            <a:noAutofit/>
          </a:bodyPr>
          <a:lstStyle>
            <a:lvl1pPr marL="457200" marR="0" lvl="0"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1pPr>
            <a:lvl2pPr marL="914400" marR="0" lvl="1"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2pPr>
            <a:lvl3pPr marL="1371600" marR="0" lvl="2"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3pPr>
            <a:lvl4pPr marL="1828800" marR="0" lvl="3"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4pPr>
            <a:lvl5pPr marL="2286000" marR="0" lvl="4"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5pPr>
            <a:lvl6pPr marL="2743200" marR="0" lvl="5"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6pPr>
            <a:lvl7pPr marL="3200400" marR="0" lvl="6"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7pPr>
            <a:lvl8pPr marL="3657600" marR="0" lvl="7"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8pPr>
            <a:lvl9pPr marL="4114800" marR="0" lvl="8"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9pPr>
          </a:lstStyle>
          <a:p>
            <a:endParaRPr/>
          </a:p>
        </p:txBody>
      </p:sp>
      <p:sp>
        <p:nvSpPr>
          <p:cNvPr id="14" name="Google Shape;14;p1"/>
          <p:cNvSpPr txBox="1">
            <a:spLocks noGrp="1"/>
          </p:cNvSpPr>
          <p:nvPr>
            <p:ph type="body" idx="3"/>
          </p:nvPr>
        </p:nvSpPr>
        <p:spPr>
          <a:xfrm>
            <a:off x="7228500" y="912075"/>
            <a:ext cx="3013200" cy="6192000"/>
          </a:xfrm>
          <a:prstGeom prst="rect">
            <a:avLst/>
          </a:prstGeom>
          <a:noFill/>
          <a:ln>
            <a:noFill/>
          </a:ln>
        </p:spPr>
        <p:txBody>
          <a:bodyPr spcFirstLastPara="1" wrap="square" lIns="0" tIns="0" rIns="0" bIns="0" anchor="t" anchorCtr="0">
            <a:noAutofit/>
          </a:bodyPr>
          <a:lstStyle>
            <a:lvl1pPr marL="457200" marR="0" lvl="0"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1pPr>
            <a:lvl2pPr marL="914400" marR="0" lvl="1"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2pPr>
            <a:lvl3pPr marL="1371600" marR="0" lvl="2"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3pPr>
            <a:lvl4pPr marL="1828800" marR="0" lvl="3"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4pPr>
            <a:lvl5pPr marL="2286000" marR="0" lvl="4"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5pPr>
            <a:lvl6pPr marL="2743200" marR="0" lvl="5"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6pPr>
            <a:lvl7pPr marL="3200400" marR="0" lvl="6"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7pPr>
            <a:lvl8pPr marL="3657600" marR="0" lvl="7"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8pPr>
            <a:lvl9pPr marL="4114800" marR="0" lvl="8" indent="-292100" algn="l" rtl="0">
              <a:lnSpc>
                <a:spcPct val="105000"/>
              </a:lnSpc>
              <a:spcBef>
                <a:spcPts val="0"/>
              </a:spcBef>
              <a:spcAft>
                <a:spcPts val="0"/>
              </a:spcAft>
              <a:buClr>
                <a:srgbClr val="000000"/>
              </a:buClr>
              <a:buSzPts val="1000"/>
              <a:buFont typeface="Arial"/>
              <a:buChar char="■"/>
              <a:defRPr sz="1000" b="0" i="0" u="none" strike="noStrike" cap="none">
                <a:solidFill>
                  <a:srgbClr val="000000"/>
                </a:solidFill>
                <a:latin typeface="Arial"/>
                <a:ea typeface="Arial"/>
                <a:cs typeface="Arial"/>
                <a:sym typeface="Arial"/>
              </a:defRPr>
            </a:lvl9pPr>
          </a:lstStyle>
          <a:p>
            <a:endParaRPr/>
          </a:p>
        </p:txBody>
      </p:sp>
      <p:sp>
        <p:nvSpPr>
          <p:cNvPr id="15" name="Google Shape;15;p1"/>
          <p:cNvSpPr txBox="1">
            <a:spLocks noGrp="1"/>
          </p:cNvSpPr>
          <p:nvPr>
            <p:ph type="title"/>
          </p:nvPr>
        </p:nvSpPr>
        <p:spPr>
          <a:xfrm>
            <a:off x="912000" y="912075"/>
            <a:ext cx="3013200" cy="912000"/>
          </a:xfrm>
          <a:prstGeom prst="rect">
            <a:avLst/>
          </a:prstGeom>
          <a:noFill/>
          <a:ln>
            <a:noFill/>
          </a:ln>
        </p:spPr>
        <p:txBody>
          <a:bodyPr spcFirstLastPara="1" wrap="square" lIns="0" tIns="0" rIns="0" bIns="0" anchor="t" anchorCtr="0">
            <a:noAutofit/>
          </a:bodyPr>
          <a:lstStyle>
            <a:lvl1pPr marR="0" lvl="0"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1pPr>
            <a:lvl2pPr marR="0" lvl="1"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2pPr>
            <a:lvl3pPr marR="0" lvl="2"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3pPr>
            <a:lvl4pPr marR="0" lvl="3"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4pPr>
            <a:lvl5pPr marR="0" lvl="4"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5pPr>
            <a:lvl6pPr marR="0" lvl="5"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6pPr>
            <a:lvl7pPr marR="0" lvl="6"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7pPr>
            <a:lvl8pPr marR="0" lvl="7"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8pPr>
            <a:lvl9pPr marR="0" lvl="8" algn="l" rtl="0">
              <a:lnSpc>
                <a:spcPct val="105000"/>
              </a:lnSpc>
              <a:spcBef>
                <a:spcPts val="0"/>
              </a:spcBef>
              <a:spcAft>
                <a:spcPts val="0"/>
              </a:spcAft>
              <a:buClr>
                <a:srgbClr val="000000"/>
              </a:buClr>
              <a:buSzPts val="1700"/>
              <a:buFont typeface="Georgia"/>
              <a:buNone/>
              <a:defRPr sz="1700" b="0" i="0" u="none" strike="noStrike" cap="none">
                <a:solidFill>
                  <a:srgbClr val="000000"/>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09" r:id="rId62"/>
    <p:sldLayoutId id="2147483710" r:id="rId6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575">
          <p15:clr>
            <a:srgbClr val="EA4335"/>
          </p15:clr>
        </p15:guide>
        <p15:guide id="2" pos="574">
          <p15:clr>
            <a:srgbClr val="EA4335"/>
          </p15:clr>
        </p15:guide>
        <p15:guide id="3" pos="6451">
          <p15:clr>
            <a:srgbClr val="EA4335"/>
          </p15:clr>
        </p15:guide>
        <p15:guide id="4" orient="horz" pos="4475">
          <p15:clr>
            <a:srgbClr val="EA4335"/>
          </p15:clr>
        </p15:guide>
        <p15:guide id="5" pos="4553">
          <p15:clr>
            <a:srgbClr val="EA4335"/>
          </p15:clr>
        </p15:guide>
        <p15:guide id="6" pos="4462">
          <p15:clr>
            <a:srgbClr val="EA4335"/>
          </p15:clr>
        </p15:guide>
        <p15:guide id="7" pos="2473">
          <p15:clr>
            <a:srgbClr val="EA4335"/>
          </p15:clr>
        </p15:guide>
        <p15:guide id="8" pos="2564">
          <p15:clr>
            <a:srgbClr val="EA4335"/>
          </p15:clr>
        </p15:guide>
        <p15:guide id="9" pos="3467">
          <p15:clr>
            <a:srgbClr val="EA4335"/>
          </p15:clr>
        </p15:guide>
        <p15:guide id="10" pos="355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65"/>
          <p:cNvSpPr/>
          <p:nvPr/>
        </p:nvSpPr>
        <p:spPr>
          <a:xfrm>
            <a:off x="-53550" y="-12"/>
            <a:ext cx="5933700" cy="7559700"/>
          </a:xfrm>
          <a:prstGeom prst="rect">
            <a:avLst/>
          </a:prstGeom>
          <a:gradFill>
            <a:gsLst>
              <a:gs pos="0">
                <a:srgbClr val="FFFFFF">
                  <a:alpha val="0"/>
                </a:srgbClr>
              </a:gs>
              <a:gs pos="100000">
                <a:srgbClr val="000000"/>
              </a:gs>
            </a:gsLst>
            <a:lin ang="10800025"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1" name="Google Shape;381;p65"/>
          <p:cNvSpPr txBox="1"/>
          <p:nvPr/>
        </p:nvSpPr>
        <p:spPr>
          <a:xfrm>
            <a:off x="1899900" y="1868775"/>
            <a:ext cx="7966800" cy="3401700"/>
          </a:xfrm>
          <a:prstGeom prst="rect">
            <a:avLst/>
          </a:prstGeom>
          <a:solidFill>
            <a:srgbClr val="FFFFFF">
              <a:alpha val="19100"/>
            </a:srgbClr>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3800"/>
              <a:buFont typeface="Arial"/>
              <a:buNone/>
            </a:pPr>
            <a:endParaRPr sz="3800">
              <a:solidFill>
                <a:schemeClr val="lt1"/>
              </a:solidFill>
              <a:latin typeface="Georgia"/>
              <a:ea typeface="Georgia"/>
              <a:cs typeface="Georgia"/>
              <a:sym typeface="Georgia"/>
            </a:endParaRPr>
          </a:p>
          <a:p>
            <a:pPr marL="0" lvl="0" indent="0" algn="ctr" rtl="0">
              <a:spcBef>
                <a:spcPts val="1000"/>
              </a:spcBef>
              <a:spcAft>
                <a:spcPts val="0"/>
              </a:spcAft>
              <a:buClr>
                <a:schemeClr val="dk1"/>
              </a:buClr>
              <a:buSzPts val="1500"/>
              <a:buFont typeface="Arial"/>
              <a:buNone/>
            </a:pPr>
            <a:endParaRPr sz="1800">
              <a:solidFill>
                <a:schemeClr val="lt1"/>
              </a:solidFill>
            </a:endParaRPr>
          </a:p>
          <a:p>
            <a:pPr marL="0" lvl="0" indent="0" algn="ctr" rtl="0">
              <a:spcBef>
                <a:spcPts val="1000"/>
              </a:spcBef>
              <a:spcAft>
                <a:spcPts val="0"/>
              </a:spcAft>
              <a:buClr>
                <a:schemeClr val="dk1"/>
              </a:buClr>
              <a:buSzPts val="1500"/>
              <a:buFont typeface="Arial"/>
              <a:buNone/>
            </a:pPr>
            <a:r>
              <a:rPr lang="en" sz="2400" b="1">
                <a:solidFill>
                  <a:schemeClr val="dk1"/>
                </a:solidFill>
              </a:rPr>
              <a:t>Prosjektplan</a:t>
            </a:r>
            <a:endParaRPr sz="2400" b="1">
              <a:solidFill>
                <a:schemeClr val="dk1"/>
              </a:solidFill>
            </a:endParaRPr>
          </a:p>
          <a:p>
            <a:pPr marL="0" lvl="0" indent="0" algn="ctr" rtl="0">
              <a:spcBef>
                <a:spcPts val="1000"/>
              </a:spcBef>
              <a:spcAft>
                <a:spcPts val="0"/>
              </a:spcAft>
              <a:buClr>
                <a:schemeClr val="dk1"/>
              </a:buClr>
              <a:buSzPts val="1500"/>
              <a:buFont typeface="Arial"/>
              <a:buNone/>
            </a:pPr>
            <a:endParaRPr sz="2400">
              <a:solidFill>
                <a:schemeClr val="dk1"/>
              </a:solidFill>
            </a:endParaRPr>
          </a:p>
          <a:p>
            <a:pPr marL="0" lvl="0" indent="0" algn="ctr" rtl="0">
              <a:spcBef>
                <a:spcPts val="1000"/>
              </a:spcBef>
              <a:spcAft>
                <a:spcPts val="0"/>
              </a:spcAft>
              <a:buClr>
                <a:schemeClr val="dk1"/>
              </a:buClr>
              <a:buSzPts val="1500"/>
              <a:buFont typeface="Arial"/>
              <a:buNone/>
            </a:pPr>
            <a:r>
              <a:rPr lang="en" sz="2400">
                <a:solidFill>
                  <a:schemeClr val="dk1"/>
                </a:solidFill>
              </a:rPr>
              <a:t>Ringverknadar Stad Skipstunnel </a:t>
            </a:r>
            <a:endParaRPr sz="2400">
              <a:solidFill>
                <a:schemeClr val="dk1"/>
              </a:solidFill>
            </a:endParaRPr>
          </a:p>
          <a:p>
            <a:pPr marL="0" lvl="0" indent="0" algn="ctr" rtl="0">
              <a:spcBef>
                <a:spcPts val="1000"/>
              </a:spcBef>
              <a:spcAft>
                <a:spcPts val="1000"/>
              </a:spcAft>
              <a:buClr>
                <a:schemeClr val="dk1"/>
              </a:buClr>
              <a:buSzPts val="1500"/>
              <a:buFont typeface="Arial"/>
              <a:buNone/>
            </a:pPr>
            <a:r>
              <a:rPr lang="en" sz="2400">
                <a:solidFill>
                  <a:schemeClr val="dk1"/>
                </a:solidFill>
              </a:rPr>
              <a:t>August 2022</a:t>
            </a:r>
            <a:endParaRPr sz="24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74"/>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Prosjektplan (A) </a:t>
            </a:r>
            <a:endParaRPr/>
          </a:p>
          <a:p>
            <a:pPr marL="0" lvl="0" indent="0" algn="l" rtl="0">
              <a:spcBef>
                <a:spcPts val="0"/>
              </a:spcBef>
              <a:spcAft>
                <a:spcPts val="0"/>
              </a:spcAft>
              <a:buNone/>
            </a:pPr>
            <a:r>
              <a:rPr lang="en" sz="1200"/>
              <a:t>Reisemål-, lokalsamfunn- og næringsutvikling (1/2)</a:t>
            </a:r>
            <a:endParaRPr sz="1200"/>
          </a:p>
        </p:txBody>
      </p:sp>
      <p:graphicFrame>
        <p:nvGraphicFramePr>
          <p:cNvPr id="499" name="Google Shape;499;p74"/>
          <p:cNvGraphicFramePr/>
          <p:nvPr>
            <p:extLst>
              <p:ext uri="{D42A27DB-BD31-4B8C-83A1-F6EECF244321}">
                <p14:modId xmlns:p14="http://schemas.microsoft.com/office/powerpoint/2010/main" val="528397064"/>
              </p:ext>
            </p:extLst>
          </p:nvPr>
        </p:nvGraphicFramePr>
        <p:xfrm>
          <a:off x="850363" y="2040038"/>
          <a:ext cx="9429600" cy="4724200"/>
        </p:xfrm>
        <a:graphic>
          <a:graphicData uri="http://schemas.openxmlformats.org/drawingml/2006/table">
            <a:tbl>
              <a:tblPr>
                <a:noFill/>
                <a:tableStyleId>{216D0A53-9C05-445B-877C-C2B66FF4C5BC}</a:tableStyleId>
              </a:tblPr>
              <a:tblGrid>
                <a:gridCol w="2357400">
                  <a:extLst>
                    <a:ext uri="{9D8B030D-6E8A-4147-A177-3AD203B41FA5}">
                      <a16:colId xmlns:a16="http://schemas.microsoft.com/office/drawing/2014/main" val="20000"/>
                    </a:ext>
                  </a:extLst>
                </a:gridCol>
                <a:gridCol w="4562150">
                  <a:extLst>
                    <a:ext uri="{9D8B030D-6E8A-4147-A177-3AD203B41FA5}">
                      <a16:colId xmlns:a16="http://schemas.microsoft.com/office/drawing/2014/main" val="20001"/>
                    </a:ext>
                  </a:extLst>
                </a:gridCol>
                <a:gridCol w="1191175">
                  <a:extLst>
                    <a:ext uri="{9D8B030D-6E8A-4147-A177-3AD203B41FA5}">
                      <a16:colId xmlns:a16="http://schemas.microsoft.com/office/drawing/2014/main" val="20002"/>
                    </a:ext>
                  </a:extLst>
                </a:gridCol>
                <a:gridCol w="1318875">
                  <a:extLst>
                    <a:ext uri="{9D8B030D-6E8A-4147-A177-3AD203B41FA5}">
                      <a16:colId xmlns:a16="http://schemas.microsoft.com/office/drawing/2014/main" val="20003"/>
                    </a:ext>
                  </a:extLst>
                </a:gridCol>
              </a:tblGrid>
              <a:tr h="396200">
                <a:tc>
                  <a:txBody>
                    <a:bodyPr/>
                    <a:lstStyle/>
                    <a:p>
                      <a:pPr marL="0" lvl="0" indent="0" algn="l" rtl="0">
                        <a:spcBef>
                          <a:spcPts val="0"/>
                        </a:spcBef>
                        <a:spcAft>
                          <a:spcPts val="0"/>
                        </a:spcAft>
                        <a:buNone/>
                      </a:pPr>
                      <a:r>
                        <a:rPr lang="en" sz="1000" b="1">
                          <a:solidFill>
                            <a:schemeClr val="lt1"/>
                          </a:solidFill>
                        </a:rPr>
                        <a:t>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Delaktivitet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Ansvar</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Frist</a:t>
                      </a:r>
                      <a:endParaRPr sz="1000"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96200">
                <a:tc>
                  <a:txBody>
                    <a:bodyPr/>
                    <a:lstStyle/>
                    <a:p>
                      <a:pPr marL="0" lvl="0" indent="0" algn="l" rtl="0">
                        <a:spcBef>
                          <a:spcPts val="0"/>
                        </a:spcBef>
                        <a:spcAft>
                          <a:spcPts val="0"/>
                        </a:spcAft>
                        <a:buNone/>
                      </a:pPr>
                      <a:r>
                        <a:rPr lang="en" sz="1000"/>
                        <a:t>Utarbeide mogelegheitsstudie for Stad Skipstunell som destinasjon</a:t>
                      </a:r>
                      <a:endParaRPr sz="1000"/>
                    </a:p>
                  </a:txBody>
                  <a:tcPr marL="91425" marR="91425" marT="91425" marB="91425"/>
                </a:tc>
                <a:tc>
                  <a:txBody>
                    <a:bodyPr/>
                    <a:lstStyle/>
                    <a:p>
                      <a:pPr marL="0" lvl="0" indent="0" algn="l" rtl="0">
                        <a:spcBef>
                          <a:spcPts val="0"/>
                        </a:spcBef>
                        <a:spcAft>
                          <a:spcPts val="0"/>
                        </a:spcAft>
                        <a:buNone/>
                      </a:pPr>
                      <a:r>
                        <a:rPr lang="en" sz="1000"/>
                        <a:t>Innhente og oppsummere informasjon og vurderingar rundt: </a:t>
                      </a:r>
                      <a:endParaRPr sz="1000"/>
                    </a:p>
                    <a:p>
                      <a:pPr marL="457200" lvl="0" indent="-292100" algn="l" rtl="0">
                        <a:spcBef>
                          <a:spcPts val="0"/>
                        </a:spcBef>
                        <a:spcAft>
                          <a:spcPts val="0"/>
                        </a:spcAft>
                        <a:buSzPts val="1000"/>
                        <a:buChar char="-"/>
                      </a:pPr>
                      <a:r>
                        <a:rPr lang="en" sz="1000"/>
                        <a:t>Besøksgrunnlag</a:t>
                      </a:r>
                      <a:endParaRPr sz="1000"/>
                    </a:p>
                    <a:p>
                      <a:pPr marL="457200" lvl="0" indent="-292100" algn="l" rtl="0">
                        <a:spcBef>
                          <a:spcPts val="0"/>
                        </a:spcBef>
                        <a:spcAft>
                          <a:spcPts val="0"/>
                        </a:spcAft>
                        <a:buSzPts val="1000"/>
                        <a:buChar char="-"/>
                      </a:pPr>
                      <a:r>
                        <a:rPr lang="en" sz="1000"/>
                        <a:t>Trendar og utviklingstrekk</a:t>
                      </a:r>
                      <a:endParaRPr sz="1000"/>
                    </a:p>
                    <a:p>
                      <a:pPr marL="457200" lvl="0" indent="-292100" algn="l" rtl="0">
                        <a:spcBef>
                          <a:spcPts val="0"/>
                        </a:spcBef>
                        <a:spcAft>
                          <a:spcPts val="0"/>
                        </a:spcAft>
                        <a:buSzPts val="1000"/>
                        <a:buChar char="-"/>
                      </a:pPr>
                      <a:r>
                        <a:rPr lang="en" sz="1000"/>
                        <a:t>Gjestesegment</a:t>
                      </a:r>
                      <a:endParaRPr sz="1000"/>
                    </a:p>
                    <a:p>
                      <a:pPr marL="457200" lvl="0" indent="-292100" algn="l" rtl="0">
                        <a:spcBef>
                          <a:spcPts val="0"/>
                        </a:spcBef>
                        <a:spcAft>
                          <a:spcPts val="0"/>
                        </a:spcAft>
                        <a:buSzPts val="1000"/>
                        <a:buChar char="-"/>
                      </a:pPr>
                      <a:r>
                        <a:rPr lang="en" sz="1000"/>
                        <a:t>Kommersielle moglegheiter (overnatting, mat, servering, transport sjø/land, handels- og servicetilbod)</a:t>
                      </a:r>
                      <a:endParaRPr sz="1000"/>
                    </a:p>
                    <a:p>
                      <a:pPr marL="457200" lvl="0" indent="-292100" algn="l" rtl="0">
                        <a:spcBef>
                          <a:spcPts val="0"/>
                        </a:spcBef>
                        <a:spcAft>
                          <a:spcPts val="0"/>
                        </a:spcAft>
                        <a:buSzPts val="1000"/>
                        <a:buChar char="-"/>
                      </a:pPr>
                      <a:r>
                        <a:rPr lang="en" sz="1000"/>
                        <a:t>Aktørar med vilje og evne til investring i område</a:t>
                      </a:r>
                      <a:endParaRPr sz="1000"/>
                    </a:p>
                    <a:p>
                      <a:pPr marL="457200" lvl="0" indent="-292100" algn="l" rtl="0">
                        <a:spcBef>
                          <a:spcPts val="0"/>
                        </a:spcBef>
                        <a:spcAft>
                          <a:spcPts val="0"/>
                        </a:spcAft>
                        <a:buSzPts val="1000"/>
                        <a:buChar char="-"/>
                      </a:pPr>
                      <a:r>
                        <a:rPr lang="en" sz="1000"/>
                        <a:t>Reiseruter og kollektivtilbod i gjestereisa</a:t>
                      </a:r>
                      <a:endParaRPr sz="1000"/>
                    </a:p>
                  </a:txBody>
                  <a:tcPr marL="91425" marR="91425" marT="91425" marB="91425"/>
                </a:tc>
                <a:tc>
                  <a:txBody>
                    <a:bodyPr/>
                    <a:lstStyle/>
                    <a:p>
                      <a:pPr marL="0" lvl="0" indent="0" algn="l" rtl="0">
                        <a:spcBef>
                          <a:spcPts val="0"/>
                        </a:spcBef>
                        <a:spcAft>
                          <a:spcPts val="0"/>
                        </a:spcAft>
                        <a:buNone/>
                      </a:pPr>
                      <a:r>
                        <a:rPr lang="en" sz="1000"/>
                        <a:t>PL i samarbeid med delprosjekt D1</a:t>
                      </a:r>
                      <a:endParaRPr sz="1000"/>
                    </a:p>
                  </a:txBody>
                  <a:tcPr marL="91425" marR="91425" marT="91425" marB="91425"/>
                </a:tc>
                <a:tc>
                  <a:txBody>
                    <a:bodyPr/>
                    <a:lstStyle/>
                    <a:p>
                      <a:pPr marL="0" lvl="0" indent="0" algn="l" rtl="0">
                        <a:spcBef>
                          <a:spcPts val="0"/>
                        </a:spcBef>
                        <a:spcAft>
                          <a:spcPts val="0"/>
                        </a:spcAft>
                        <a:buNone/>
                      </a:pPr>
                      <a:r>
                        <a:rPr lang="en" sz="1000"/>
                        <a:t>31. okt</a:t>
                      </a:r>
                      <a:endParaRPr sz="1000"/>
                    </a:p>
                  </a:txBody>
                  <a:tcPr marL="91425" marR="91425" marT="91425" marB="91425"/>
                </a:tc>
                <a:extLst>
                  <a:ext uri="{0D108BD9-81ED-4DB2-BD59-A6C34878D82A}">
                    <a16:rowId xmlns:a16="http://schemas.microsoft.com/office/drawing/2014/main" val="10001"/>
                  </a:ext>
                </a:extLst>
              </a:tr>
              <a:tr h="396200">
                <a:tc>
                  <a:txBody>
                    <a:bodyPr/>
                    <a:lstStyle/>
                    <a:p>
                      <a:pPr marL="0" lvl="0" indent="0" algn="l" rtl="0">
                        <a:spcBef>
                          <a:spcPts val="0"/>
                        </a:spcBef>
                        <a:spcAft>
                          <a:spcPts val="0"/>
                        </a:spcAft>
                        <a:buNone/>
                      </a:pPr>
                      <a:r>
                        <a:rPr lang="en" sz="1000"/>
                        <a:t>Utvikle destinasjonskonsept</a:t>
                      </a:r>
                      <a:endParaRPr sz="1000"/>
                    </a:p>
                  </a:txBody>
                  <a:tcPr marL="91425" marR="91425" marT="91425" marB="91425"/>
                </a:tc>
                <a:tc>
                  <a:txBody>
                    <a:bodyPr/>
                    <a:lstStyle/>
                    <a:p>
                      <a:pPr marL="0" lvl="0" indent="0" algn="l" rtl="0">
                        <a:spcBef>
                          <a:spcPts val="0"/>
                        </a:spcBef>
                        <a:spcAft>
                          <a:spcPts val="0"/>
                        </a:spcAft>
                        <a:buNone/>
                      </a:pPr>
                      <a:r>
                        <a:rPr lang="en" sz="1000"/>
                        <a:t>Basert på marknadsanalyse utvikle destinasjonskonsept rundt skipstunellen som beskriv: </a:t>
                      </a:r>
                      <a:endParaRPr sz="1000"/>
                    </a:p>
                    <a:p>
                      <a:pPr marL="457200" lvl="0" indent="-292100" algn="l" rtl="0">
                        <a:spcBef>
                          <a:spcPts val="0"/>
                        </a:spcBef>
                        <a:spcAft>
                          <a:spcPts val="0"/>
                        </a:spcAft>
                        <a:buSzPts val="1000"/>
                        <a:buChar char="-"/>
                      </a:pPr>
                      <a:r>
                        <a:rPr lang="en" sz="1000"/>
                        <a:t>Opplevingsarenaen rundt skipstunellen </a:t>
                      </a:r>
                      <a:endParaRPr sz="1000"/>
                    </a:p>
                    <a:p>
                      <a:pPr marL="457200" lvl="0" indent="-292100" algn="l" rtl="0">
                        <a:spcBef>
                          <a:spcPts val="0"/>
                        </a:spcBef>
                        <a:spcAft>
                          <a:spcPts val="0"/>
                        </a:spcAft>
                        <a:buSzPts val="1000"/>
                        <a:buChar char="-"/>
                      </a:pPr>
                      <a:r>
                        <a:rPr lang="en" sz="1000"/>
                        <a:t>Reisemålet sin posisjon i nasjonal og internasjonal turisme</a:t>
                      </a:r>
                      <a:endParaRPr sz="1000"/>
                    </a:p>
                    <a:p>
                      <a:pPr marL="457200" lvl="0" indent="-292100" algn="l" rtl="0">
                        <a:spcBef>
                          <a:spcPts val="0"/>
                        </a:spcBef>
                        <a:spcAft>
                          <a:spcPts val="0"/>
                        </a:spcAft>
                        <a:buSzPts val="1000"/>
                        <a:buChar char="-"/>
                      </a:pPr>
                      <a:r>
                        <a:rPr lang="en" sz="1000"/>
                        <a:t>Kommersielle mogelegheiter og aktørar</a:t>
                      </a:r>
                      <a:endParaRPr sz="1000"/>
                    </a:p>
                    <a:p>
                      <a:pPr marL="457200" lvl="0" indent="-292100" algn="l" rtl="0">
                        <a:spcBef>
                          <a:spcPts val="0"/>
                        </a:spcBef>
                        <a:spcAft>
                          <a:spcPts val="0"/>
                        </a:spcAft>
                        <a:buSzPts val="1000"/>
                        <a:buChar char="-"/>
                      </a:pPr>
                      <a:r>
                        <a:rPr lang="en" sz="1000"/>
                        <a:t>Ringverknadar og behov for handels- og servicetilbod</a:t>
                      </a:r>
                      <a:endParaRPr sz="1000"/>
                    </a:p>
                    <a:p>
                      <a:pPr marL="457200" lvl="0" indent="-292100" algn="l" rtl="0">
                        <a:spcBef>
                          <a:spcPts val="0"/>
                        </a:spcBef>
                        <a:spcAft>
                          <a:spcPts val="0"/>
                        </a:spcAft>
                        <a:buSzPts val="1000"/>
                        <a:buChar char="-"/>
                      </a:pPr>
                      <a:r>
                        <a:rPr lang="en" sz="1000"/>
                        <a:t>Tiltak for å utvikle fellesgoder tilpassa behov til turistar, grunneigarar og lokalsamfunn</a:t>
                      </a:r>
                      <a:endParaRPr sz="100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000">
                          <a:solidFill>
                            <a:schemeClr val="dk1"/>
                          </a:solidFill>
                        </a:rPr>
                        <a:t>PL i samarbeid med delprosjekt D1</a:t>
                      </a:r>
                      <a:endParaRPr sz="1000">
                        <a:solidFill>
                          <a:schemeClr val="dk1"/>
                        </a:solidFill>
                      </a:endParaRPr>
                    </a:p>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15. nov.</a:t>
                      </a:r>
                      <a:endParaRPr sz="1000"/>
                    </a:p>
                  </a:txBody>
                  <a:tcPr marL="91425" marR="91425" marT="91425" marB="91425"/>
                </a:tc>
                <a:extLst>
                  <a:ext uri="{0D108BD9-81ED-4DB2-BD59-A6C34878D82A}">
                    <a16:rowId xmlns:a16="http://schemas.microsoft.com/office/drawing/2014/main" val="10002"/>
                  </a:ext>
                </a:extLst>
              </a:tr>
              <a:tr h="3962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dirty="0"/>
                        <a:t>Utarbeide ein plan for å utvikle destinasjonskonseptet og forankre planane h</a:t>
                      </a:r>
                      <a:r>
                        <a:rPr lang="nn-NO" sz="1000" dirty="0" err="1"/>
                        <a:t>jå</a:t>
                      </a:r>
                      <a:r>
                        <a:rPr lang="en" sz="1000" dirty="0"/>
                        <a:t> aktørar med vilje og evne til å gjennomføre desse</a:t>
                      </a:r>
                      <a:endParaRPr sz="1000" dirty="0"/>
                    </a:p>
                  </a:txBody>
                  <a:tcPr marL="91425" marR="91425" marT="91425" marB="91425"/>
                </a:tc>
                <a:tc>
                  <a:txBody>
                    <a:bodyPr/>
                    <a:lstStyle/>
                    <a:p>
                      <a:pPr marL="0" lvl="0" indent="0" algn="l" rtl="0">
                        <a:spcBef>
                          <a:spcPts val="0"/>
                        </a:spcBef>
                        <a:spcAft>
                          <a:spcPts val="0"/>
                        </a:spcAft>
                        <a:buNone/>
                      </a:pPr>
                      <a:r>
                        <a:rPr lang="en" sz="1000">
                          <a:solidFill>
                            <a:schemeClr val="dk1"/>
                          </a:solidFill>
                        </a:rPr>
                        <a:t>PL i samarbeid med delprosjekt D1</a:t>
                      </a:r>
                      <a:endParaRPr sz="1000"/>
                    </a:p>
                  </a:txBody>
                  <a:tcPr marL="91425" marR="91425" marT="91425" marB="91425"/>
                </a:tc>
                <a:tc>
                  <a:txBody>
                    <a:bodyPr/>
                    <a:lstStyle/>
                    <a:p>
                      <a:pPr marL="0" lvl="0" indent="0" algn="l" rtl="0">
                        <a:spcBef>
                          <a:spcPts val="0"/>
                        </a:spcBef>
                        <a:spcAft>
                          <a:spcPts val="0"/>
                        </a:spcAft>
                        <a:buNone/>
                      </a:pPr>
                      <a:r>
                        <a:rPr lang="en" sz="1000"/>
                        <a:t>30. mars </a:t>
                      </a:r>
                      <a:endParaRPr sz="1000"/>
                    </a:p>
                  </a:txBody>
                  <a:tcPr marL="91425" marR="91425" marT="91425" marB="91425"/>
                </a:tc>
                <a:extLst>
                  <a:ext uri="{0D108BD9-81ED-4DB2-BD59-A6C34878D82A}">
                    <a16:rowId xmlns:a16="http://schemas.microsoft.com/office/drawing/2014/main" val="10003"/>
                  </a:ext>
                </a:extLst>
              </a:tr>
              <a:tr h="396200">
                <a:tc>
                  <a:txBody>
                    <a:bodyPr/>
                    <a:lstStyle/>
                    <a:p>
                      <a:pPr marL="0" lvl="0" indent="0" algn="l" rtl="0">
                        <a:spcBef>
                          <a:spcPts val="0"/>
                        </a:spcBef>
                        <a:spcAft>
                          <a:spcPts val="0"/>
                        </a:spcAft>
                        <a:buNone/>
                      </a:pPr>
                      <a:r>
                        <a:rPr lang="en" sz="1000"/>
                        <a:t>Identifisere behov og mogelegheiter for nytt og eksisterande næringsliv</a:t>
                      </a:r>
                      <a:endParaRPr sz="1000"/>
                    </a:p>
                  </a:txBody>
                  <a:tcPr marL="91425" marR="91425" marT="91425" marB="91425"/>
                </a:tc>
                <a:tc>
                  <a:txBody>
                    <a:bodyPr/>
                    <a:lstStyle/>
                    <a:p>
                      <a:pPr marL="0" lvl="0" indent="0" algn="l" rtl="0">
                        <a:spcBef>
                          <a:spcPts val="0"/>
                        </a:spcBef>
                        <a:spcAft>
                          <a:spcPts val="0"/>
                        </a:spcAft>
                        <a:buNone/>
                      </a:pPr>
                      <a:r>
                        <a:rPr lang="en" sz="1000"/>
                        <a:t>Kartlegge potensial, aktørar og potensial for å auke regional verdiskaping i øvrig næringsliv, m.a. bygg-/anlegg, handel-, service- og tenestetilbod </a:t>
                      </a: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4"/>
                  </a:ext>
                </a:extLst>
              </a:tr>
              <a:tr h="396200">
                <a:tc>
                  <a:txBody>
                    <a:bodyPr/>
                    <a:lstStyle/>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Utarbeide ein plan for å realisere dette potensialet</a:t>
                      </a: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dirty="0"/>
                        <a:t>30. mars</a:t>
                      </a:r>
                      <a:endParaRPr sz="1000" dirty="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75"/>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Prosjektplan (A)</a:t>
            </a:r>
            <a:endParaRPr/>
          </a:p>
          <a:p>
            <a:pPr marL="0" lvl="0" indent="0" algn="l" rtl="0">
              <a:spcBef>
                <a:spcPts val="0"/>
              </a:spcBef>
              <a:spcAft>
                <a:spcPts val="0"/>
              </a:spcAft>
              <a:buNone/>
            </a:pPr>
            <a:r>
              <a:rPr lang="en" sz="1200"/>
              <a:t>Reisemål-, lokalsamfunn- og næringsutvikling (2/2)</a:t>
            </a:r>
            <a:endParaRPr sz="1200"/>
          </a:p>
        </p:txBody>
      </p:sp>
      <p:graphicFrame>
        <p:nvGraphicFramePr>
          <p:cNvPr id="505" name="Google Shape;505;p75"/>
          <p:cNvGraphicFramePr/>
          <p:nvPr/>
        </p:nvGraphicFramePr>
        <p:xfrm>
          <a:off x="850363" y="2040038"/>
          <a:ext cx="9429600" cy="3748850"/>
        </p:xfrm>
        <a:graphic>
          <a:graphicData uri="http://schemas.openxmlformats.org/drawingml/2006/table">
            <a:tbl>
              <a:tblPr>
                <a:noFill/>
                <a:tableStyleId>{216D0A53-9C05-445B-877C-C2B66FF4C5BC}</a:tableStyleId>
              </a:tblPr>
              <a:tblGrid>
                <a:gridCol w="2357400">
                  <a:extLst>
                    <a:ext uri="{9D8B030D-6E8A-4147-A177-3AD203B41FA5}">
                      <a16:colId xmlns:a16="http://schemas.microsoft.com/office/drawing/2014/main" val="20000"/>
                    </a:ext>
                  </a:extLst>
                </a:gridCol>
                <a:gridCol w="4562150">
                  <a:extLst>
                    <a:ext uri="{9D8B030D-6E8A-4147-A177-3AD203B41FA5}">
                      <a16:colId xmlns:a16="http://schemas.microsoft.com/office/drawing/2014/main" val="20001"/>
                    </a:ext>
                  </a:extLst>
                </a:gridCol>
                <a:gridCol w="1191175">
                  <a:extLst>
                    <a:ext uri="{9D8B030D-6E8A-4147-A177-3AD203B41FA5}">
                      <a16:colId xmlns:a16="http://schemas.microsoft.com/office/drawing/2014/main" val="20002"/>
                    </a:ext>
                  </a:extLst>
                </a:gridCol>
                <a:gridCol w="1318875">
                  <a:extLst>
                    <a:ext uri="{9D8B030D-6E8A-4147-A177-3AD203B41FA5}">
                      <a16:colId xmlns:a16="http://schemas.microsoft.com/office/drawing/2014/main" val="20003"/>
                    </a:ext>
                  </a:extLst>
                </a:gridCol>
              </a:tblGrid>
              <a:tr h="396200">
                <a:tc>
                  <a:txBody>
                    <a:bodyPr/>
                    <a:lstStyle/>
                    <a:p>
                      <a:pPr marL="0" lvl="0" indent="0" algn="l" rtl="0">
                        <a:spcBef>
                          <a:spcPts val="0"/>
                        </a:spcBef>
                        <a:spcAft>
                          <a:spcPts val="0"/>
                        </a:spcAft>
                        <a:buNone/>
                      </a:pPr>
                      <a:r>
                        <a:rPr lang="en" sz="1000" b="1">
                          <a:solidFill>
                            <a:schemeClr val="lt1"/>
                          </a:solidFill>
                        </a:rPr>
                        <a:t>Aktivitet</a:t>
                      </a:r>
                      <a:endParaRPr sz="1000" b="1">
                        <a:solidFill>
                          <a:schemeClr val="lt1"/>
                        </a:solidFill>
                      </a:endParaRPr>
                    </a:p>
                  </a:txBody>
                  <a:tcPr marL="91425" marR="91425" marT="91425" marB="91425">
                    <a:lnB w="9525" cap="flat" cmpd="sng">
                      <a:solidFill>
                        <a:srgbClr val="9E9E9E"/>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r>
                        <a:rPr lang="en" sz="1000" b="1">
                          <a:solidFill>
                            <a:schemeClr val="lt1"/>
                          </a:solidFill>
                        </a:rPr>
                        <a:t>Delaktivitet</a:t>
                      </a:r>
                      <a:endParaRPr sz="1000" b="1">
                        <a:solidFill>
                          <a:schemeClr val="lt1"/>
                        </a:solidFill>
                      </a:endParaRPr>
                    </a:p>
                  </a:txBody>
                  <a:tcPr marL="91425" marR="91425" marT="91425" marB="91425">
                    <a:lnB w="9525" cap="flat" cmpd="sng">
                      <a:solidFill>
                        <a:srgbClr val="9E9E9E"/>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r>
                        <a:rPr lang="en" sz="1000" b="1">
                          <a:solidFill>
                            <a:schemeClr val="lt1"/>
                          </a:solidFill>
                        </a:rPr>
                        <a:t>Ansvar</a:t>
                      </a:r>
                      <a:endParaRPr sz="1000" b="1">
                        <a:solidFill>
                          <a:schemeClr val="lt1"/>
                        </a:solidFill>
                      </a:endParaRPr>
                    </a:p>
                  </a:txBody>
                  <a:tcPr marL="91425" marR="91425" marT="91425" marB="91425">
                    <a:lnB w="9525" cap="flat" cmpd="sng">
                      <a:solidFill>
                        <a:srgbClr val="9E9E9E"/>
                      </a:solidFill>
                      <a:prstDash val="solid"/>
                      <a:round/>
                      <a:headEnd type="none" w="sm" len="sm"/>
                      <a:tailEnd type="none" w="sm" len="sm"/>
                    </a:lnB>
                    <a:solidFill>
                      <a:schemeClr val="accent4"/>
                    </a:solidFill>
                  </a:tcPr>
                </a:tc>
                <a:tc>
                  <a:txBody>
                    <a:bodyPr/>
                    <a:lstStyle/>
                    <a:p>
                      <a:pPr marL="0" lvl="0" indent="0" algn="l" rtl="0">
                        <a:spcBef>
                          <a:spcPts val="0"/>
                        </a:spcBef>
                        <a:spcAft>
                          <a:spcPts val="0"/>
                        </a:spcAft>
                        <a:buNone/>
                      </a:pPr>
                      <a:r>
                        <a:rPr lang="en" sz="1000" b="1">
                          <a:solidFill>
                            <a:schemeClr val="lt1"/>
                          </a:solidFill>
                        </a:rPr>
                        <a:t>Frist</a:t>
                      </a:r>
                      <a:endParaRPr sz="1000" b="1">
                        <a:solidFill>
                          <a:schemeClr val="lt1"/>
                        </a:solidFill>
                      </a:endParaRPr>
                    </a:p>
                  </a:txBody>
                  <a:tcPr marL="91425" marR="91425" marT="91425" marB="91425">
                    <a:lnB w="9525" cap="flat" cmpd="sng">
                      <a:solidFill>
                        <a:srgbClr val="9E9E9E"/>
                      </a:solidFill>
                      <a:prstDash val="solid"/>
                      <a:round/>
                      <a:headEnd type="none" w="sm" len="sm"/>
                      <a:tailEnd type="none" w="sm" len="sm"/>
                    </a:lnB>
                    <a:solidFill>
                      <a:schemeClr val="accent4"/>
                    </a:solidFill>
                  </a:tcPr>
                </a:tc>
                <a:extLst>
                  <a:ext uri="{0D108BD9-81ED-4DB2-BD59-A6C34878D82A}">
                    <a16:rowId xmlns:a16="http://schemas.microsoft.com/office/drawing/2014/main" val="10000"/>
                  </a:ext>
                </a:extLst>
              </a:tr>
              <a:tr h="396200">
                <a:tc>
                  <a:txBody>
                    <a:bodyPr/>
                    <a:lstStyle/>
                    <a:p>
                      <a:pPr marL="0" lvl="0" indent="0" algn="l" rtl="0">
                        <a:spcBef>
                          <a:spcPts val="0"/>
                        </a:spcBef>
                        <a:spcAft>
                          <a:spcPts val="0"/>
                        </a:spcAft>
                        <a:buNone/>
                      </a:pPr>
                      <a:r>
                        <a:rPr lang="en" sz="1000"/>
                        <a:t>Utarbeide besøksstrategi for destinasjonen</a:t>
                      </a: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t>Basert på analyse og konsept for destinasjonsutvikling utarbeide ein besøksstrategi for reisemålet basert på føringar i m.a. nasjonal reiselivsstrategi og MDIRs vegleiar for besøksforvaltning</a:t>
                      </a: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chemeClr val="dk1"/>
                          </a:solidFill>
                        </a:rPr>
                        <a:t>PL/PG</a:t>
                      </a:r>
                      <a:endParaRPr sz="100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t>Januar -23</a:t>
                      </a: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96200">
                <a:tc>
                  <a:txBody>
                    <a:bodyPr/>
                    <a:lstStyle/>
                    <a:p>
                      <a:pPr marL="0" lvl="0" indent="0" algn="l" rtl="0">
                        <a:spcBef>
                          <a:spcPts val="0"/>
                        </a:spcBef>
                        <a:spcAft>
                          <a:spcPts val="0"/>
                        </a:spcAft>
                        <a:buNone/>
                      </a:pP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t>Dialog og innspelsmøter med aktørar i lokalsamfunnet for å få innspel til viktige satsingsområde i strategien</a:t>
                      </a: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chemeClr val="dk1"/>
                          </a:solidFill>
                        </a:rPr>
                        <a:t>PG/PL</a:t>
                      </a:r>
                      <a:endParaRPr sz="100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chemeClr val="dk1"/>
                          </a:solidFill>
                        </a:rPr>
                        <a:t>Mars -23</a:t>
                      </a:r>
                      <a:endParaRPr sz="1000">
                        <a:solidFill>
                          <a:schemeClr val="dk1"/>
                        </a:solidFill>
                      </a:endParaRPr>
                    </a:p>
                    <a:p>
                      <a:pPr marL="0" lvl="0" indent="0" algn="l" rtl="0">
                        <a:spcBef>
                          <a:spcPts val="0"/>
                        </a:spcBef>
                        <a:spcAft>
                          <a:spcPts val="0"/>
                        </a:spcAft>
                        <a:buNone/>
                      </a:pP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96200">
                <a:tc>
                  <a:txBody>
                    <a:bodyPr/>
                    <a:lstStyle/>
                    <a:p>
                      <a:pPr marL="0" lvl="0" indent="0" algn="l" rtl="0">
                        <a:spcBef>
                          <a:spcPts val="0"/>
                        </a:spcBef>
                        <a:spcAft>
                          <a:spcPts val="0"/>
                        </a:spcAft>
                        <a:buNone/>
                      </a:pPr>
                      <a:r>
                        <a:rPr lang="en" sz="1000"/>
                        <a:t>Utarbeide merkevareplattform for merkevare til destinasjon/lokalsamfunn </a:t>
                      </a:r>
                      <a:endParaRPr sz="100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1000"/>
                        <a:t>Basert på marknadsanalyse utvikle ei merkevareplattform for destinasjonen og lokalsamfunnet</a:t>
                      </a:r>
                      <a:endParaRPr sz="1000"/>
                    </a:p>
                    <a:p>
                      <a:pPr marL="457200" lvl="0" indent="-292100" algn="l" rtl="0">
                        <a:spcBef>
                          <a:spcPts val="0"/>
                        </a:spcBef>
                        <a:spcAft>
                          <a:spcPts val="0"/>
                        </a:spcAft>
                        <a:buSzPts val="1000"/>
                        <a:buChar char="-"/>
                      </a:pPr>
                      <a:r>
                        <a:rPr lang="en" sz="1000"/>
                        <a:t>Fortrinn for lokalsamfunn</a:t>
                      </a:r>
                      <a:endParaRPr sz="1000"/>
                    </a:p>
                    <a:p>
                      <a:pPr marL="457200" lvl="0" indent="-292100" algn="l" rtl="0">
                        <a:spcBef>
                          <a:spcPts val="0"/>
                        </a:spcBef>
                        <a:spcAft>
                          <a:spcPts val="0"/>
                        </a:spcAft>
                        <a:buSzPts val="1000"/>
                        <a:buChar char="-"/>
                      </a:pPr>
                      <a:r>
                        <a:rPr lang="en" sz="1000"/>
                        <a:t>Fortrinn for reisemålet</a:t>
                      </a:r>
                      <a:endParaRPr sz="1000"/>
                    </a:p>
                    <a:p>
                      <a:pPr marL="457200" lvl="0" indent="-292100" algn="l" rtl="0">
                        <a:spcBef>
                          <a:spcPts val="0"/>
                        </a:spcBef>
                        <a:spcAft>
                          <a:spcPts val="0"/>
                        </a:spcAft>
                        <a:buSzPts val="1000"/>
                        <a:buChar char="-"/>
                      </a:pPr>
                      <a:r>
                        <a:rPr lang="en" sz="1000"/>
                        <a:t>Verdiar, natur- og kulturkvalitetar </a:t>
                      </a:r>
                      <a:endParaRPr sz="1000"/>
                    </a:p>
                    <a:p>
                      <a:pPr marL="457200" lvl="0" indent="-292100" algn="l" rtl="0">
                        <a:spcBef>
                          <a:spcPts val="0"/>
                        </a:spcBef>
                        <a:spcAft>
                          <a:spcPts val="0"/>
                        </a:spcAft>
                        <a:buSzPts val="1000"/>
                        <a:buChar char="-"/>
                      </a:pPr>
                      <a:r>
                        <a:rPr lang="en" sz="1000"/>
                        <a:t>Samarbeid og opplevingsreiser i regionen</a:t>
                      </a:r>
                      <a:endParaRPr sz="100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1000"/>
                        <a:t>PL i samarbeid med relevante fagmiljø</a:t>
                      </a:r>
                      <a:endParaRPr sz="100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sz="1000"/>
                        <a:t>Mars -23</a:t>
                      </a:r>
                      <a:endParaRPr sz="1000"/>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3"/>
                  </a:ext>
                </a:extLst>
              </a:tr>
              <a:tr h="396200">
                <a:tc>
                  <a:txBody>
                    <a:bodyPr/>
                    <a:lstStyle/>
                    <a:p>
                      <a:pPr marL="0" lvl="0" indent="0" algn="l" rtl="0">
                        <a:spcBef>
                          <a:spcPts val="0"/>
                        </a:spcBef>
                        <a:spcAft>
                          <a:spcPts val="0"/>
                        </a:spcAft>
                        <a:buNone/>
                      </a:pPr>
                      <a:endParaRPr sz="10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t>Kommunisere og få innspel til underlag som skal danne grunnlag for framtidig merkevarebygging rundt destinasjonen</a:t>
                      </a:r>
                      <a:endParaRPr sz="10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1000">
                          <a:solidFill>
                            <a:schemeClr val="dk1"/>
                          </a:solidFill>
                        </a:rPr>
                        <a:t>PL/PG/SG</a:t>
                      </a:r>
                      <a:endParaRPr sz="1000">
                        <a:solidFill>
                          <a:schemeClr val="dk1"/>
                        </a:solidFill>
                      </a:endParaRPr>
                    </a:p>
                    <a:p>
                      <a:pPr marL="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4"/>
                  </a:ext>
                </a:extLst>
              </a:tr>
              <a:tr h="396200">
                <a:tc>
                  <a:txBody>
                    <a:bodyPr/>
                    <a:lstStyle/>
                    <a:p>
                      <a:pPr marL="0" lvl="0" indent="0" algn="l" rtl="0">
                        <a:spcBef>
                          <a:spcPts val="0"/>
                        </a:spcBef>
                        <a:spcAft>
                          <a:spcPts val="0"/>
                        </a:spcAft>
                        <a:buNone/>
                      </a:pPr>
                      <a:r>
                        <a:rPr lang="en" sz="1000"/>
                        <a:t>Finansiering</a:t>
                      </a:r>
                      <a:endParaRPr sz="1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chemeClr val="dk1"/>
                          </a:solidFill>
                        </a:rPr>
                        <a:t>Kartlegge finasieringskjelder for å gjennomføre plan gjennom dialog med kommune, fylkeskommune og andre interessentar</a:t>
                      </a: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000">
                          <a:solidFill>
                            <a:schemeClr val="dk1"/>
                          </a:solidFill>
                        </a:rPr>
                        <a:t>PL</a:t>
                      </a:r>
                      <a:endParaRPr sz="1000">
                        <a:solidFill>
                          <a:schemeClr val="dk1"/>
                        </a:solidFill>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1000">
                          <a:solidFill>
                            <a:schemeClr val="dk1"/>
                          </a:solidFill>
                        </a:rPr>
                        <a:t>Mai -23</a:t>
                      </a:r>
                      <a:endParaRPr sz="1000">
                        <a:solidFill>
                          <a:schemeClr val="dk1"/>
                        </a:solidFill>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76"/>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Prosjektplan (B)</a:t>
            </a:r>
            <a:endParaRPr/>
          </a:p>
          <a:p>
            <a:pPr marL="0" lvl="0" indent="0" algn="l" rtl="0">
              <a:spcBef>
                <a:spcPts val="0"/>
              </a:spcBef>
              <a:spcAft>
                <a:spcPts val="0"/>
              </a:spcAft>
              <a:buNone/>
            </a:pPr>
            <a:r>
              <a:rPr lang="en" sz="1200"/>
              <a:t>Effektive transportaksar og auka mobilitet for innbyggjar, næringsliv og reiseliv</a:t>
            </a:r>
            <a:endParaRPr sz="1200"/>
          </a:p>
          <a:p>
            <a:pPr marL="0" lvl="0" indent="0" algn="l" rtl="0">
              <a:spcBef>
                <a:spcPts val="0"/>
              </a:spcBef>
              <a:spcAft>
                <a:spcPts val="0"/>
              </a:spcAft>
              <a:buNone/>
            </a:pPr>
            <a:endParaRPr sz="1200"/>
          </a:p>
        </p:txBody>
      </p:sp>
      <p:graphicFrame>
        <p:nvGraphicFramePr>
          <p:cNvPr id="511" name="Google Shape;511;p76"/>
          <p:cNvGraphicFramePr/>
          <p:nvPr>
            <p:extLst>
              <p:ext uri="{D42A27DB-BD31-4B8C-83A1-F6EECF244321}">
                <p14:modId xmlns:p14="http://schemas.microsoft.com/office/powerpoint/2010/main" val="4055969633"/>
              </p:ext>
            </p:extLst>
          </p:nvPr>
        </p:nvGraphicFramePr>
        <p:xfrm>
          <a:off x="850363" y="2040038"/>
          <a:ext cx="9429600" cy="4480400"/>
        </p:xfrm>
        <a:graphic>
          <a:graphicData uri="http://schemas.openxmlformats.org/drawingml/2006/table">
            <a:tbl>
              <a:tblPr>
                <a:noFill/>
                <a:tableStyleId>{216D0A53-9C05-445B-877C-C2B66FF4C5BC}</a:tableStyleId>
              </a:tblPr>
              <a:tblGrid>
                <a:gridCol w="2357400">
                  <a:extLst>
                    <a:ext uri="{9D8B030D-6E8A-4147-A177-3AD203B41FA5}">
                      <a16:colId xmlns:a16="http://schemas.microsoft.com/office/drawing/2014/main" val="20000"/>
                    </a:ext>
                  </a:extLst>
                </a:gridCol>
                <a:gridCol w="4562150">
                  <a:extLst>
                    <a:ext uri="{9D8B030D-6E8A-4147-A177-3AD203B41FA5}">
                      <a16:colId xmlns:a16="http://schemas.microsoft.com/office/drawing/2014/main" val="20001"/>
                    </a:ext>
                  </a:extLst>
                </a:gridCol>
                <a:gridCol w="1191175">
                  <a:extLst>
                    <a:ext uri="{9D8B030D-6E8A-4147-A177-3AD203B41FA5}">
                      <a16:colId xmlns:a16="http://schemas.microsoft.com/office/drawing/2014/main" val="20002"/>
                    </a:ext>
                  </a:extLst>
                </a:gridCol>
                <a:gridCol w="1318875">
                  <a:extLst>
                    <a:ext uri="{9D8B030D-6E8A-4147-A177-3AD203B41FA5}">
                      <a16:colId xmlns:a16="http://schemas.microsoft.com/office/drawing/2014/main" val="20003"/>
                    </a:ext>
                  </a:extLst>
                </a:gridCol>
              </a:tblGrid>
              <a:tr h="396200">
                <a:tc>
                  <a:txBody>
                    <a:bodyPr/>
                    <a:lstStyle/>
                    <a:p>
                      <a:pPr marL="0" lvl="0" indent="0" algn="l" rtl="0">
                        <a:spcBef>
                          <a:spcPts val="0"/>
                        </a:spcBef>
                        <a:spcAft>
                          <a:spcPts val="0"/>
                        </a:spcAft>
                        <a:buNone/>
                      </a:pPr>
                      <a:r>
                        <a:rPr lang="en" sz="1000" b="1">
                          <a:solidFill>
                            <a:schemeClr val="lt1"/>
                          </a:solidFill>
                        </a:rPr>
                        <a:t>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Delaktivitet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Ansvar</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Frist</a:t>
                      </a:r>
                      <a:endParaRPr sz="1000"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96200">
                <a:tc>
                  <a:txBody>
                    <a:bodyPr/>
                    <a:lstStyle/>
                    <a:p>
                      <a:pPr marL="0" lvl="0" indent="0" algn="l" rtl="0">
                        <a:spcBef>
                          <a:spcPts val="0"/>
                        </a:spcBef>
                        <a:spcAft>
                          <a:spcPts val="0"/>
                        </a:spcAft>
                        <a:buNone/>
                      </a:pPr>
                      <a:r>
                        <a:rPr lang="en" sz="1000"/>
                        <a:t>Få oversikt over kunnskapsgrunnlag</a:t>
                      </a:r>
                      <a:endParaRPr sz="1000"/>
                    </a:p>
                    <a:p>
                      <a:pPr marL="0" lvl="0" indent="0" algn="l" rtl="0">
                        <a:spcBef>
                          <a:spcPts val="0"/>
                        </a:spcBef>
                        <a:spcAft>
                          <a:spcPts val="0"/>
                        </a:spcAft>
                        <a:buNone/>
                      </a:pPr>
                      <a:endParaRPr sz="1000"/>
                    </a:p>
                  </a:txBody>
                  <a:tcPr marL="91425" marR="91425" marT="91425" marB="91425"/>
                </a:tc>
                <a:tc>
                  <a:txBody>
                    <a:bodyPr/>
                    <a:lstStyle/>
                    <a:p>
                      <a:pPr marL="457200" lvl="0" indent="-292100" algn="l" rtl="0">
                        <a:spcBef>
                          <a:spcPts val="0"/>
                        </a:spcBef>
                        <a:spcAft>
                          <a:spcPts val="0"/>
                        </a:spcAft>
                        <a:buSzPts val="1000"/>
                        <a:buChar char="-"/>
                      </a:pPr>
                      <a:r>
                        <a:rPr lang="en" sz="1000"/>
                        <a:t>Avklare NO-situasjon: kva finst av planar og kunnskapsgrunnlag i den enkelte kommune med relevans for utvikling av reisemålet, reisepakkar og attraktive lokalsamfunn</a:t>
                      </a:r>
                      <a:endParaRPr sz="100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000">
                          <a:solidFill>
                            <a:schemeClr val="dk1"/>
                          </a:solidFill>
                        </a:rPr>
                        <a:t>PL/PG</a:t>
                      </a:r>
                      <a:endParaRPr sz="1000"/>
                    </a:p>
                  </a:txBody>
                  <a:tcPr marL="91425" marR="91425" marT="91425" marB="91425"/>
                </a:tc>
                <a:tc>
                  <a:txBody>
                    <a:bodyPr/>
                    <a:lstStyle/>
                    <a:p>
                      <a:pPr marL="0" lvl="0" indent="0" algn="l" rtl="0">
                        <a:spcBef>
                          <a:spcPts val="0"/>
                        </a:spcBef>
                        <a:spcAft>
                          <a:spcPts val="0"/>
                        </a:spcAft>
                        <a:buNone/>
                      </a:pPr>
                      <a:r>
                        <a:rPr lang="en" sz="1000"/>
                        <a:t>Oktober -22</a:t>
                      </a:r>
                      <a:endParaRPr sz="1000"/>
                    </a:p>
                  </a:txBody>
                  <a:tcPr marL="91425" marR="91425" marT="91425" marB="91425"/>
                </a:tc>
                <a:extLst>
                  <a:ext uri="{0D108BD9-81ED-4DB2-BD59-A6C34878D82A}">
                    <a16:rowId xmlns:a16="http://schemas.microsoft.com/office/drawing/2014/main" val="10001"/>
                  </a:ext>
                </a:extLst>
              </a:tr>
              <a:tr h="396200">
                <a:tc>
                  <a:txBody>
                    <a:bodyPr/>
                    <a:lstStyle/>
                    <a:p>
                      <a:pPr marL="0" lvl="0" indent="0" algn="l" rtl="0">
                        <a:spcBef>
                          <a:spcPts val="0"/>
                        </a:spcBef>
                        <a:spcAft>
                          <a:spcPts val="0"/>
                        </a:spcAft>
                        <a:buNone/>
                      </a:pPr>
                      <a:r>
                        <a:rPr lang="en" sz="1000">
                          <a:solidFill>
                            <a:schemeClr val="dk1"/>
                          </a:solidFill>
                        </a:rPr>
                        <a:t>Dialogmøter med innbyggjarar og bygdelag som vert berørt av utbygginga - kva er deira behov? Kva er ønskja utviklingsretning? Kva omsyn bør ein ta? </a:t>
                      </a:r>
                      <a:endParaRPr sz="1000">
                        <a:solidFill>
                          <a:schemeClr val="dk1"/>
                        </a:solidFill>
                      </a:endParaRPr>
                    </a:p>
                  </a:txBody>
                  <a:tcPr marL="91425" marR="91425" marT="91425" marB="91425"/>
                </a:tc>
                <a:tc>
                  <a:txBody>
                    <a:bodyPr/>
                    <a:lstStyle/>
                    <a:p>
                      <a:pPr marL="457200" lvl="0" indent="-292100" algn="l" rtl="0">
                        <a:spcBef>
                          <a:spcPts val="0"/>
                        </a:spcBef>
                        <a:spcAft>
                          <a:spcPts val="0"/>
                        </a:spcAft>
                        <a:buClr>
                          <a:schemeClr val="dk1"/>
                        </a:buClr>
                        <a:buSzPts val="1000"/>
                        <a:buChar char="-"/>
                      </a:pPr>
                      <a:r>
                        <a:rPr lang="en" sz="1000" dirty="0">
                          <a:solidFill>
                            <a:schemeClr val="dk1"/>
                          </a:solidFill>
                        </a:rPr>
                        <a:t>Dialogmøter med innbyggjarar og bygdelag som vert berørt av utbygginga - kva er deira behov? Kva er ønsk</a:t>
                      </a:r>
                      <a:r>
                        <a:rPr lang="nn-NO" sz="1000" dirty="0">
                          <a:solidFill>
                            <a:schemeClr val="dk1"/>
                          </a:solidFill>
                        </a:rPr>
                        <a:t>j</a:t>
                      </a:r>
                      <a:r>
                        <a:rPr lang="en" sz="1000" dirty="0">
                          <a:solidFill>
                            <a:schemeClr val="dk1"/>
                          </a:solidFill>
                        </a:rPr>
                        <a:t>a utviklingsretning? Kva omsyn bør ein ta? </a:t>
                      </a:r>
                      <a:endParaRPr sz="1000" dirty="0">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000">
                          <a:solidFill>
                            <a:schemeClr val="dk1"/>
                          </a:solidFill>
                        </a:rPr>
                        <a:t>PL/PG</a:t>
                      </a:r>
                      <a:endParaRPr/>
                    </a:p>
                  </a:txBody>
                  <a:tcPr marL="91425" marR="91425" marT="91425" marB="91425"/>
                </a:tc>
                <a:tc>
                  <a:txBody>
                    <a:bodyPr/>
                    <a:lstStyle/>
                    <a:p>
                      <a:pPr marL="0" lvl="0" indent="0" algn="l" rtl="0">
                        <a:spcBef>
                          <a:spcPts val="0"/>
                        </a:spcBef>
                        <a:spcAft>
                          <a:spcPts val="0"/>
                        </a:spcAft>
                        <a:buNone/>
                      </a:pPr>
                      <a:r>
                        <a:rPr lang="en" sz="1000"/>
                        <a:t>Des -22</a:t>
                      </a:r>
                      <a:endParaRPr sz="1000"/>
                    </a:p>
                  </a:txBody>
                  <a:tcPr marL="91425" marR="91425" marT="91425" marB="91425"/>
                </a:tc>
                <a:extLst>
                  <a:ext uri="{0D108BD9-81ED-4DB2-BD59-A6C34878D82A}">
                    <a16:rowId xmlns:a16="http://schemas.microsoft.com/office/drawing/2014/main" val="10002"/>
                  </a:ext>
                </a:extLst>
              </a:tr>
              <a:tr h="396200">
                <a:tc>
                  <a:txBody>
                    <a:bodyPr/>
                    <a:lstStyle/>
                    <a:p>
                      <a:pPr marL="0" lvl="0" indent="0" algn="l" rtl="0">
                        <a:spcBef>
                          <a:spcPts val="0"/>
                        </a:spcBef>
                        <a:spcAft>
                          <a:spcPts val="0"/>
                        </a:spcAft>
                        <a:buNone/>
                      </a:pPr>
                      <a:r>
                        <a:rPr lang="en" sz="1000"/>
                        <a:t>Kartlegge behov</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Involvering og dialog med interessentar for å kartlegge behov, mogelegheiter og føresetnader for ulike typer ferdsel i og rundt Stad Skipstunnell med omsyn til tilrettelegging for turisme, næringsutvikling og attraktive lokalsamfunn, f.eks. </a:t>
                      </a:r>
                      <a:endParaRPr sz="1000"/>
                    </a:p>
                    <a:p>
                      <a:pPr marL="914400" lvl="1" indent="-292100" algn="l" rtl="0">
                        <a:spcBef>
                          <a:spcPts val="0"/>
                        </a:spcBef>
                        <a:spcAft>
                          <a:spcPts val="0"/>
                        </a:spcAft>
                        <a:buSzPts val="1000"/>
                        <a:buChar char="-"/>
                      </a:pPr>
                      <a:r>
                        <a:rPr lang="en" sz="1000"/>
                        <a:t>Utsiktspunkt med høg attraksjonskraft</a:t>
                      </a:r>
                      <a:endParaRPr sz="1000"/>
                    </a:p>
                    <a:p>
                      <a:pPr marL="914400" lvl="1" indent="-292100" algn="l" rtl="0">
                        <a:spcBef>
                          <a:spcPts val="0"/>
                        </a:spcBef>
                        <a:spcAft>
                          <a:spcPts val="0"/>
                        </a:spcAft>
                        <a:buSzPts val="1000"/>
                        <a:buChar char="-"/>
                      </a:pPr>
                      <a:r>
                        <a:rPr lang="en" sz="1000"/>
                        <a:t>Småbåthavner</a:t>
                      </a:r>
                      <a:endParaRPr sz="1000"/>
                    </a:p>
                    <a:p>
                      <a:pPr marL="914400" lvl="1" indent="-292100" algn="l" rtl="0">
                        <a:spcBef>
                          <a:spcPts val="0"/>
                        </a:spcBef>
                        <a:spcAft>
                          <a:spcPts val="0"/>
                        </a:spcAft>
                        <a:buSzPts val="1000"/>
                        <a:buChar char="-"/>
                      </a:pPr>
                      <a:r>
                        <a:rPr lang="en" sz="1000"/>
                        <a:t>Parkering- og bobiloppstilling</a:t>
                      </a:r>
                      <a:endParaRPr sz="1000"/>
                    </a:p>
                    <a:p>
                      <a:pPr marL="914400" lvl="1" indent="-292100" algn="l" rtl="0">
                        <a:spcBef>
                          <a:spcPts val="0"/>
                        </a:spcBef>
                        <a:spcAft>
                          <a:spcPts val="0"/>
                        </a:spcAft>
                        <a:buSzPts val="1000"/>
                        <a:buChar char="-"/>
                      </a:pPr>
                      <a:r>
                        <a:rPr lang="en" sz="1000"/>
                        <a:t>Sti- og løypenett</a:t>
                      </a:r>
                      <a:endParaRPr sz="1000"/>
                    </a:p>
                    <a:p>
                      <a:pPr marL="914400" lvl="1" indent="-292100" algn="l" rtl="0">
                        <a:spcBef>
                          <a:spcPts val="0"/>
                        </a:spcBef>
                        <a:spcAft>
                          <a:spcPts val="0"/>
                        </a:spcAft>
                        <a:buSzPts val="1000"/>
                        <a:buChar char="-"/>
                      </a:pPr>
                      <a:r>
                        <a:rPr lang="en" sz="1000"/>
                        <a:t>Informasjon og formidling</a:t>
                      </a:r>
                      <a:endParaRPr sz="1000"/>
                    </a:p>
                    <a:p>
                      <a:pPr marL="914400" lvl="1" indent="-292100" algn="l" rtl="0">
                        <a:spcBef>
                          <a:spcPts val="0"/>
                        </a:spcBef>
                        <a:spcAft>
                          <a:spcPts val="0"/>
                        </a:spcAft>
                        <a:buSzPts val="1000"/>
                        <a:buChar char="-"/>
                      </a:pPr>
                      <a:r>
                        <a:rPr lang="en" sz="1000"/>
                        <a:t>Ladepunkt</a:t>
                      </a:r>
                      <a:endParaRPr sz="1000"/>
                    </a:p>
                    <a:p>
                      <a:pPr marL="914400" lvl="1" indent="-292100" algn="l" rtl="0">
                        <a:spcBef>
                          <a:spcPts val="0"/>
                        </a:spcBef>
                        <a:spcAft>
                          <a:spcPts val="0"/>
                        </a:spcAft>
                        <a:buSzPts val="1000"/>
                        <a:buChar char="-"/>
                      </a:pPr>
                      <a:r>
                        <a:rPr lang="en" sz="1000"/>
                        <a:t>Kai og havn for næringsliv</a:t>
                      </a:r>
                      <a:endParaRPr sz="1000"/>
                    </a:p>
                    <a:p>
                      <a:pPr marL="914400" lvl="1" indent="-292100" algn="l" rtl="0">
                        <a:spcBef>
                          <a:spcPts val="0"/>
                        </a:spcBef>
                        <a:spcAft>
                          <a:spcPts val="0"/>
                        </a:spcAft>
                        <a:buSzPts val="1000"/>
                        <a:buChar char="-"/>
                      </a:pPr>
                      <a:r>
                        <a:rPr lang="en" sz="1000"/>
                        <a:t>Transportbehov</a:t>
                      </a:r>
                      <a:endParaRPr sz="1000"/>
                    </a:p>
                  </a:txBody>
                  <a:tcPr marL="91425" marR="91425" marT="91425" marB="91425"/>
                </a:tc>
                <a:tc>
                  <a:txBody>
                    <a:bodyPr/>
                    <a:lstStyle/>
                    <a:p>
                      <a:pPr marL="0" lvl="0" indent="0" algn="l" rtl="0">
                        <a:spcBef>
                          <a:spcPts val="0"/>
                        </a:spcBef>
                        <a:spcAft>
                          <a:spcPts val="0"/>
                        </a:spcAft>
                        <a:buNone/>
                      </a:pPr>
                      <a:r>
                        <a:rPr lang="en" sz="1000"/>
                        <a:t>PL i samarbeid med D3</a:t>
                      </a:r>
                      <a:endParaRPr sz="1000"/>
                    </a:p>
                  </a:txBody>
                  <a:tcPr marL="91425" marR="91425" marT="91425" marB="91425"/>
                </a:tc>
                <a:tc>
                  <a:txBody>
                    <a:bodyPr/>
                    <a:lstStyle/>
                    <a:p>
                      <a:pPr marL="0" lvl="0" indent="0" algn="l" rtl="0">
                        <a:spcBef>
                          <a:spcPts val="0"/>
                        </a:spcBef>
                        <a:spcAft>
                          <a:spcPts val="0"/>
                        </a:spcAft>
                        <a:buNone/>
                      </a:pPr>
                      <a:r>
                        <a:rPr lang="en" sz="1000"/>
                        <a:t>Mars -23</a:t>
                      </a:r>
                      <a:endParaRPr sz="1000"/>
                    </a:p>
                  </a:txBody>
                  <a:tcPr marL="91425" marR="91425" marT="91425" marB="91425"/>
                </a:tc>
                <a:extLst>
                  <a:ext uri="{0D108BD9-81ED-4DB2-BD59-A6C34878D82A}">
                    <a16:rowId xmlns:a16="http://schemas.microsoft.com/office/drawing/2014/main" val="10003"/>
                  </a:ext>
                </a:extLst>
              </a:tr>
              <a:tr h="396200">
                <a:tc>
                  <a:txBody>
                    <a:bodyPr/>
                    <a:lstStyle/>
                    <a:p>
                      <a:pPr marL="0" lvl="0" indent="0" algn="l" rtl="0">
                        <a:spcBef>
                          <a:spcPts val="0"/>
                        </a:spcBef>
                        <a:spcAft>
                          <a:spcPts val="0"/>
                        </a:spcAft>
                        <a:buNone/>
                      </a:pPr>
                      <a:r>
                        <a:rPr lang="en" sz="1000"/>
                        <a:t>Finansiering</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Kartlegge finasieringskjelder for å gjennomføre plan gjennom dialog med kommune, fylkeskommune og andre interessentar</a:t>
                      </a: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dirty="0"/>
                        <a:t>Mai -23</a:t>
                      </a:r>
                      <a:endParaRPr sz="1000" dirty="0"/>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6" name="Google Shape;516;p77"/>
          <p:cNvSpPr txBox="1">
            <a:spLocks noGrp="1"/>
          </p:cNvSpPr>
          <p:nvPr>
            <p:ph type="title"/>
          </p:nvPr>
        </p:nvSpPr>
        <p:spPr>
          <a:xfrm>
            <a:off x="769413" y="1078005"/>
            <a:ext cx="9915000" cy="1529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Framdrift</a:t>
            </a:r>
            <a:endParaRPr/>
          </a:p>
        </p:txBody>
      </p:sp>
      <p:sp>
        <p:nvSpPr>
          <p:cNvPr id="517" name="Google Shape;517;p77"/>
          <p:cNvSpPr/>
          <p:nvPr/>
        </p:nvSpPr>
        <p:spPr>
          <a:xfrm rot="-5400000">
            <a:off x="-971843" y="4294739"/>
            <a:ext cx="3323400" cy="218700"/>
          </a:xfrm>
          <a:prstGeom prst="rect">
            <a:avLst/>
          </a:prstGeom>
          <a:solidFill>
            <a:srgbClr val="EB8C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800">
                <a:solidFill>
                  <a:srgbClr val="FFFFFF"/>
                </a:solidFill>
              </a:rPr>
              <a:t>Fasar og nøkkelaktivitetar</a:t>
            </a:r>
            <a:endParaRPr sz="800">
              <a:solidFill>
                <a:srgbClr val="FFFFFF"/>
              </a:solidFill>
            </a:endParaRPr>
          </a:p>
        </p:txBody>
      </p:sp>
      <p:sp>
        <p:nvSpPr>
          <p:cNvPr id="518" name="Google Shape;518;p77"/>
          <p:cNvSpPr/>
          <p:nvPr/>
        </p:nvSpPr>
        <p:spPr>
          <a:xfrm>
            <a:off x="2251150"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Okt</a:t>
            </a:r>
            <a:endParaRPr sz="900">
              <a:solidFill>
                <a:srgbClr val="666666"/>
              </a:solidFill>
            </a:endParaRPr>
          </a:p>
        </p:txBody>
      </p:sp>
      <p:sp>
        <p:nvSpPr>
          <p:cNvPr id="519" name="Google Shape;519;p77"/>
          <p:cNvSpPr/>
          <p:nvPr/>
        </p:nvSpPr>
        <p:spPr>
          <a:xfrm>
            <a:off x="843307" y="2031919"/>
            <a:ext cx="1354800" cy="347700"/>
          </a:xfrm>
          <a:prstGeom prst="homePlate">
            <a:avLst>
              <a:gd name="adj" fmla="val 50000"/>
            </a:avLst>
          </a:prstGeom>
          <a:solidFill>
            <a:srgbClr val="464646"/>
          </a:solidFill>
          <a:ln>
            <a:noFill/>
          </a:ln>
        </p:spPr>
        <p:txBody>
          <a:bodyPr spcFirstLastPara="1" wrap="square" lIns="45700" tIns="91425" rIns="0" bIns="91425" anchor="ctr" anchorCtr="0">
            <a:noAutofit/>
          </a:bodyPr>
          <a:lstStyle/>
          <a:p>
            <a:pPr marL="0" marR="0" lvl="0" indent="0" algn="l" rtl="0">
              <a:lnSpc>
                <a:spcPct val="100000"/>
              </a:lnSpc>
              <a:spcBef>
                <a:spcPts val="0"/>
              </a:spcBef>
              <a:spcAft>
                <a:spcPts val="0"/>
              </a:spcAft>
              <a:buNone/>
            </a:pPr>
            <a:r>
              <a:rPr lang="en" sz="800">
                <a:solidFill>
                  <a:srgbClr val="FFFFFF"/>
                </a:solidFill>
              </a:rPr>
              <a:t>Oppstart og planlegging</a:t>
            </a:r>
            <a:endParaRPr sz="800">
              <a:solidFill>
                <a:srgbClr val="FFFFFF"/>
              </a:solidFill>
            </a:endParaRPr>
          </a:p>
        </p:txBody>
      </p:sp>
      <p:sp>
        <p:nvSpPr>
          <p:cNvPr id="520" name="Google Shape;520;p77"/>
          <p:cNvSpPr/>
          <p:nvPr/>
        </p:nvSpPr>
        <p:spPr>
          <a:xfrm>
            <a:off x="2259610" y="2031925"/>
            <a:ext cx="3617700" cy="347700"/>
          </a:xfrm>
          <a:prstGeom prst="homePlate">
            <a:avLst>
              <a:gd name="adj" fmla="val 50000"/>
            </a:avLst>
          </a:prstGeom>
          <a:solidFill>
            <a:srgbClr val="464646"/>
          </a:solidFill>
          <a:ln>
            <a:noFill/>
          </a:ln>
        </p:spPr>
        <p:txBody>
          <a:bodyPr spcFirstLastPara="1" wrap="square" lIns="45700" tIns="91425" rIns="91425" bIns="91425" anchor="ctr" anchorCtr="0">
            <a:noAutofit/>
          </a:bodyPr>
          <a:lstStyle/>
          <a:p>
            <a:pPr marL="0" marR="0" lvl="0" indent="0" algn="l" rtl="0">
              <a:lnSpc>
                <a:spcPct val="100000"/>
              </a:lnSpc>
              <a:spcBef>
                <a:spcPts val="0"/>
              </a:spcBef>
              <a:spcAft>
                <a:spcPts val="0"/>
              </a:spcAft>
              <a:buNone/>
            </a:pPr>
            <a:r>
              <a:rPr lang="en" sz="800">
                <a:solidFill>
                  <a:srgbClr val="FFFFFF"/>
                </a:solidFill>
              </a:rPr>
              <a:t>Involvering og dialog til bruk i arbeid med kunnskaps- og beslutningsgrunnlag</a:t>
            </a:r>
            <a:endParaRPr sz="800">
              <a:solidFill>
                <a:srgbClr val="FFFFFF"/>
              </a:solidFill>
            </a:endParaRPr>
          </a:p>
        </p:txBody>
      </p:sp>
      <p:sp>
        <p:nvSpPr>
          <p:cNvPr id="521" name="Google Shape;521;p77"/>
          <p:cNvSpPr/>
          <p:nvPr/>
        </p:nvSpPr>
        <p:spPr>
          <a:xfrm>
            <a:off x="5912975" y="2031925"/>
            <a:ext cx="4583400" cy="347700"/>
          </a:xfrm>
          <a:prstGeom prst="homePlate">
            <a:avLst>
              <a:gd name="adj" fmla="val 50000"/>
            </a:avLst>
          </a:prstGeom>
          <a:solidFill>
            <a:srgbClr val="464646"/>
          </a:solidFill>
          <a:ln>
            <a:noFill/>
          </a:ln>
        </p:spPr>
        <p:txBody>
          <a:bodyPr spcFirstLastPara="1" wrap="square" lIns="45700" tIns="91425" rIns="91425" bIns="91425" anchor="ctr" anchorCtr="0">
            <a:noAutofit/>
          </a:bodyPr>
          <a:lstStyle/>
          <a:p>
            <a:pPr marL="0" marR="0" lvl="0" indent="0" algn="l" rtl="0">
              <a:lnSpc>
                <a:spcPct val="100000"/>
              </a:lnSpc>
              <a:spcBef>
                <a:spcPts val="0"/>
              </a:spcBef>
              <a:spcAft>
                <a:spcPts val="0"/>
              </a:spcAft>
              <a:buNone/>
            </a:pPr>
            <a:r>
              <a:rPr lang="en" sz="800" dirty="0">
                <a:solidFill>
                  <a:srgbClr val="FFFFFF"/>
                </a:solidFill>
              </a:rPr>
              <a:t>Strategiutforming og ve</a:t>
            </a:r>
            <a:r>
              <a:rPr lang="nn-NO" sz="800" dirty="0">
                <a:solidFill>
                  <a:srgbClr val="FFFFFF"/>
                </a:solidFill>
              </a:rPr>
              <a:t>g</a:t>
            </a:r>
            <a:r>
              <a:rPr lang="en" sz="800" dirty="0">
                <a:solidFill>
                  <a:srgbClr val="FFFFFF"/>
                </a:solidFill>
              </a:rPr>
              <a:t>valg, plan for neste fase</a:t>
            </a:r>
            <a:endParaRPr sz="800" dirty="0">
              <a:solidFill>
                <a:srgbClr val="FFFFFF"/>
              </a:solidFill>
            </a:endParaRPr>
          </a:p>
        </p:txBody>
      </p:sp>
      <p:sp>
        <p:nvSpPr>
          <p:cNvPr id="522" name="Google Shape;522;p77"/>
          <p:cNvSpPr/>
          <p:nvPr/>
        </p:nvSpPr>
        <p:spPr>
          <a:xfrm>
            <a:off x="1311402" y="6417924"/>
            <a:ext cx="147600" cy="160500"/>
          </a:xfrm>
          <a:prstGeom prst="triangle">
            <a:avLst>
              <a:gd name="adj" fmla="val 50000"/>
            </a:avLst>
          </a:prstGeom>
          <a:solidFill>
            <a:srgbClr val="D04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523" name="Google Shape;523;p77"/>
          <p:cNvSpPr/>
          <p:nvPr/>
        </p:nvSpPr>
        <p:spPr>
          <a:xfrm>
            <a:off x="911225" y="6605650"/>
            <a:ext cx="1203000" cy="363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50">
                <a:solidFill>
                  <a:srgbClr val="434343"/>
                </a:solidFill>
              </a:rPr>
              <a:t>Oppstartsmøte</a:t>
            </a:r>
            <a:endParaRPr sz="750">
              <a:solidFill>
                <a:srgbClr val="434343"/>
              </a:solidFill>
            </a:endParaRPr>
          </a:p>
        </p:txBody>
      </p:sp>
      <p:sp>
        <p:nvSpPr>
          <p:cNvPr id="524" name="Google Shape;524;p77"/>
          <p:cNvSpPr/>
          <p:nvPr/>
        </p:nvSpPr>
        <p:spPr>
          <a:xfrm>
            <a:off x="2327175" y="6758075"/>
            <a:ext cx="1132800" cy="363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750">
              <a:solidFill>
                <a:srgbClr val="434343"/>
              </a:solidFill>
            </a:endParaRPr>
          </a:p>
        </p:txBody>
      </p:sp>
      <p:sp>
        <p:nvSpPr>
          <p:cNvPr id="525" name="Google Shape;525;p77"/>
          <p:cNvSpPr/>
          <p:nvPr/>
        </p:nvSpPr>
        <p:spPr>
          <a:xfrm rot="-5400000">
            <a:off x="187606" y="6523813"/>
            <a:ext cx="1000500" cy="209700"/>
          </a:xfrm>
          <a:prstGeom prst="rect">
            <a:avLst/>
          </a:prstGeom>
          <a:solidFill>
            <a:srgbClr val="EB8C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800">
                <a:solidFill>
                  <a:srgbClr val="FFFFFF"/>
                </a:solidFill>
              </a:rPr>
              <a:t>Milepæler</a:t>
            </a:r>
            <a:endParaRPr sz="800">
              <a:solidFill>
                <a:srgbClr val="FFFFFF"/>
              </a:solidFill>
            </a:endParaRPr>
          </a:p>
        </p:txBody>
      </p:sp>
      <p:sp>
        <p:nvSpPr>
          <p:cNvPr id="526" name="Google Shape;526;p77"/>
          <p:cNvSpPr/>
          <p:nvPr/>
        </p:nvSpPr>
        <p:spPr>
          <a:xfrm>
            <a:off x="9528794" y="6417924"/>
            <a:ext cx="147600" cy="160800"/>
          </a:xfrm>
          <a:prstGeom prst="hexagon">
            <a:avLst>
              <a:gd name="adj" fmla="val 25000"/>
              <a:gd name="vf" fmla="val 115470"/>
            </a:avLst>
          </a:prstGeom>
          <a:solidFill>
            <a:srgbClr val="7D7D7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900">
              <a:solidFill>
                <a:srgbClr val="FFFFFF"/>
              </a:solidFill>
            </a:endParaRPr>
          </a:p>
        </p:txBody>
      </p:sp>
      <p:sp>
        <p:nvSpPr>
          <p:cNvPr id="527" name="Google Shape;527;p77"/>
          <p:cNvSpPr/>
          <p:nvPr/>
        </p:nvSpPr>
        <p:spPr>
          <a:xfrm>
            <a:off x="9142975" y="6605675"/>
            <a:ext cx="944700" cy="63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50">
                <a:solidFill>
                  <a:srgbClr val="434343"/>
                </a:solidFill>
              </a:rPr>
              <a:t>Vedtak av plan for neste fase</a:t>
            </a:r>
            <a:endParaRPr sz="750">
              <a:solidFill>
                <a:srgbClr val="434343"/>
              </a:solidFill>
            </a:endParaRPr>
          </a:p>
          <a:p>
            <a:pPr marL="0" lvl="0" indent="0" algn="ctr" rtl="0">
              <a:spcBef>
                <a:spcPts val="0"/>
              </a:spcBef>
              <a:spcAft>
                <a:spcPts val="0"/>
              </a:spcAft>
              <a:buNone/>
            </a:pPr>
            <a:endParaRPr sz="750">
              <a:solidFill>
                <a:srgbClr val="434343"/>
              </a:solidFill>
            </a:endParaRPr>
          </a:p>
        </p:txBody>
      </p:sp>
      <p:sp>
        <p:nvSpPr>
          <p:cNvPr id="528" name="Google Shape;528;p77"/>
          <p:cNvSpPr/>
          <p:nvPr/>
        </p:nvSpPr>
        <p:spPr>
          <a:xfrm>
            <a:off x="3167377"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Nov</a:t>
            </a:r>
            <a:endParaRPr sz="900">
              <a:solidFill>
                <a:srgbClr val="666666"/>
              </a:solidFill>
            </a:endParaRPr>
          </a:p>
        </p:txBody>
      </p:sp>
      <p:sp>
        <p:nvSpPr>
          <p:cNvPr id="529" name="Google Shape;529;p77"/>
          <p:cNvSpPr/>
          <p:nvPr/>
        </p:nvSpPr>
        <p:spPr>
          <a:xfrm>
            <a:off x="4083604"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Des</a:t>
            </a:r>
            <a:endParaRPr sz="900">
              <a:solidFill>
                <a:srgbClr val="666666"/>
              </a:solidFill>
            </a:endParaRPr>
          </a:p>
        </p:txBody>
      </p:sp>
      <p:sp>
        <p:nvSpPr>
          <p:cNvPr id="530" name="Google Shape;530;p77"/>
          <p:cNvSpPr/>
          <p:nvPr/>
        </p:nvSpPr>
        <p:spPr>
          <a:xfrm>
            <a:off x="4999830"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Jan</a:t>
            </a:r>
            <a:endParaRPr sz="900">
              <a:solidFill>
                <a:srgbClr val="666666"/>
              </a:solidFill>
            </a:endParaRPr>
          </a:p>
        </p:txBody>
      </p:sp>
      <p:sp>
        <p:nvSpPr>
          <p:cNvPr id="531" name="Google Shape;531;p77"/>
          <p:cNvSpPr/>
          <p:nvPr/>
        </p:nvSpPr>
        <p:spPr>
          <a:xfrm>
            <a:off x="2255376"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40-43</a:t>
            </a:r>
            <a:endParaRPr sz="900">
              <a:solidFill>
                <a:srgbClr val="666666"/>
              </a:solidFill>
            </a:endParaRPr>
          </a:p>
        </p:txBody>
      </p:sp>
      <p:sp>
        <p:nvSpPr>
          <p:cNvPr id="532" name="Google Shape;532;p77"/>
          <p:cNvSpPr/>
          <p:nvPr/>
        </p:nvSpPr>
        <p:spPr>
          <a:xfrm>
            <a:off x="3171603"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44-47</a:t>
            </a:r>
            <a:endParaRPr sz="900">
              <a:solidFill>
                <a:srgbClr val="666666"/>
              </a:solidFill>
            </a:endParaRPr>
          </a:p>
        </p:txBody>
      </p:sp>
      <p:sp>
        <p:nvSpPr>
          <p:cNvPr id="533" name="Google Shape;533;p77"/>
          <p:cNvSpPr/>
          <p:nvPr/>
        </p:nvSpPr>
        <p:spPr>
          <a:xfrm>
            <a:off x="4087830"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48-51</a:t>
            </a:r>
            <a:endParaRPr sz="900">
              <a:solidFill>
                <a:srgbClr val="666666"/>
              </a:solidFill>
            </a:endParaRPr>
          </a:p>
        </p:txBody>
      </p:sp>
      <p:sp>
        <p:nvSpPr>
          <p:cNvPr id="534" name="Google Shape;534;p77"/>
          <p:cNvSpPr/>
          <p:nvPr/>
        </p:nvSpPr>
        <p:spPr>
          <a:xfrm>
            <a:off x="5004057"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1-4</a:t>
            </a:r>
            <a:endParaRPr sz="900">
              <a:solidFill>
                <a:srgbClr val="666666"/>
              </a:solidFill>
            </a:endParaRPr>
          </a:p>
        </p:txBody>
      </p:sp>
      <p:sp>
        <p:nvSpPr>
          <p:cNvPr id="535" name="Google Shape;535;p77"/>
          <p:cNvSpPr/>
          <p:nvPr/>
        </p:nvSpPr>
        <p:spPr>
          <a:xfrm>
            <a:off x="836774" y="2464743"/>
            <a:ext cx="13548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Sept</a:t>
            </a:r>
            <a:endParaRPr sz="900">
              <a:solidFill>
                <a:srgbClr val="666666"/>
              </a:solidFill>
            </a:endParaRPr>
          </a:p>
        </p:txBody>
      </p:sp>
      <p:sp>
        <p:nvSpPr>
          <p:cNvPr id="536" name="Google Shape;536;p77"/>
          <p:cNvSpPr/>
          <p:nvPr/>
        </p:nvSpPr>
        <p:spPr>
          <a:xfrm>
            <a:off x="2264203" y="3023825"/>
            <a:ext cx="3550800" cy="3042000"/>
          </a:xfrm>
          <a:prstGeom prst="rect">
            <a:avLst/>
          </a:prstGeom>
          <a:solidFill>
            <a:schemeClr val="lt1"/>
          </a:solidFill>
          <a:ln w="9525" cap="flat" cmpd="sng">
            <a:solidFill>
              <a:schemeClr val="dk2"/>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000" dirty="0">
                <a:solidFill>
                  <a:srgbClr val="2B2B2B"/>
                </a:solidFill>
              </a:rPr>
              <a:t>Dialog med nøkkelinteressenter for å forstå behov og mogelegheiter </a:t>
            </a:r>
            <a:endParaRPr sz="1000" dirty="0">
              <a:solidFill>
                <a:srgbClr val="2B2B2B"/>
              </a:solidFill>
            </a:endParaRPr>
          </a:p>
          <a:p>
            <a:pPr marL="0" lvl="0" indent="0" algn="l" rtl="0">
              <a:spcBef>
                <a:spcPts val="0"/>
              </a:spcBef>
              <a:spcAft>
                <a:spcPts val="0"/>
              </a:spcAft>
              <a:buNone/>
            </a:pPr>
            <a:endParaRPr sz="1000" dirty="0">
              <a:solidFill>
                <a:srgbClr val="2B2B2B"/>
              </a:solidFill>
            </a:endParaRPr>
          </a:p>
          <a:p>
            <a:pPr marL="0" lvl="0" indent="0" algn="l" rtl="0">
              <a:spcBef>
                <a:spcPts val="0"/>
              </a:spcBef>
              <a:spcAft>
                <a:spcPts val="0"/>
              </a:spcAft>
              <a:buNone/>
            </a:pPr>
            <a:r>
              <a:rPr lang="en" sz="1000" dirty="0">
                <a:solidFill>
                  <a:srgbClr val="2B2B2B"/>
                </a:solidFill>
              </a:rPr>
              <a:t>Eksempel på interessentar: </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Næringsselskap og næringsforeiningar</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Destinasjonsselskap (Visit Nordfjord, DÅS, Fjordkysten)</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Reiselivsaktørar med potensielle interesser i område</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Næringsliv og aktørar</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Kunnskapsmiljø </a:t>
            </a:r>
            <a:endParaRPr sz="1000" dirty="0">
              <a:solidFill>
                <a:srgbClr val="2B2B2B"/>
              </a:solidFill>
            </a:endParaRPr>
          </a:p>
          <a:p>
            <a:pPr marL="0" lvl="0" indent="0" algn="l" rtl="0">
              <a:spcBef>
                <a:spcPts val="0"/>
              </a:spcBef>
              <a:spcAft>
                <a:spcPts val="0"/>
              </a:spcAft>
              <a:buNone/>
            </a:pPr>
            <a:endParaRPr sz="1000" dirty="0">
              <a:solidFill>
                <a:srgbClr val="2B2B2B"/>
              </a:solidFill>
            </a:endParaRPr>
          </a:p>
          <a:p>
            <a:pPr marL="0" lvl="0" indent="0" algn="l" rtl="0">
              <a:spcBef>
                <a:spcPts val="0"/>
              </a:spcBef>
              <a:spcAft>
                <a:spcPts val="0"/>
              </a:spcAft>
              <a:buNone/>
            </a:pPr>
            <a:r>
              <a:rPr lang="en" sz="1000" dirty="0">
                <a:solidFill>
                  <a:srgbClr val="2B2B2B"/>
                </a:solidFill>
              </a:rPr>
              <a:t>Utarbeide hypoteser og moglege utvi</a:t>
            </a:r>
            <a:r>
              <a:rPr lang="nn-NO" sz="1000" dirty="0">
                <a:solidFill>
                  <a:srgbClr val="2B2B2B"/>
                </a:solidFill>
              </a:rPr>
              <a:t>klin</a:t>
            </a:r>
            <a:r>
              <a:rPr lang="en" sz="1000" dirty="0">
                <a:solidFill>
                  <a:srgbClr val="2B2B2B"/>
                </a:solidFill>
              </a:rPr>
              <a:t>gsscenario med fokus på:</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Reisemålet/destinasjonen</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Lokalsamfunnet</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Infrastrukturbehovet for turisme</a:t>
            </a:r>
            <a:endParaRPr sz="1000" dirty="0">
              <a:solidFill>
                <a:srgbClr val="2B2B2B"/>
              </a:solidFill>
            </a:endParaRPr>
          </a:p>
          <a:p>
            <a:pPr marL="457200" lvl="0" indent="-292100" algn="l" rtl="0">
              <a:spcBef>
                <a:spcPts val="0"/>
              </a:spcBef>
              <a:spcAft>
                <a:spcPts val="0"/>
              </a:spcAft>
              <a:buClr>
                <a:srgbClr val="2B2B2B"/>
              </a:buClr>
              <a:buSzPts val="1000"/>
              <a:buChar char="-"/>
            </a:pPr>
            <a:r>
              <a:rPr lang="en" sz="1000" dirty="0">
                <a:solidFill>
                  <a:srgbClr val="2B2B2B"/>
                </a:solidFill>
              </a:rPr>
              <a:t>Fellesgode og behov for å utvikle område som ein attraktiv destinasjon</a:t>
            </a:r>
            <a:endParaRPr sz="1000" dirty="0">
              <a:solidFill>
                <a:srgbClr val="2B2B2B"/>
              </a:solidFill>
            </a:endParaRPr>
          </a:p>
        </p:txBody>
      </p:sp>
      <p:sp>
        <p:nvSpPr>
          <p:cNvPr id="537" name="Google Shape;537;p77"/>
          <p:cNvSpPr/>
          <p:nvPr/>
        </p:nvSpPr>
        <p:spPr>
          <a:xfrm>
            <a:off x="5881550" y="3023800"/>
            <a:ext cx="2737200" cy="3042000"/>
          </a:xfrm>
          <a:prstGeom prst="rect">
            <a:avLst/>
          </a:prstGeom>
          <a:solidFill>
            <a:schemeClr val="lt1"/>
          </a:solidFill>
          <a:ln w="9525" cap="flat" cmpd="sng">
            <a:solidFill>
              <a:schemeClr val="dk2"/>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rgbClr val="2B2B2B"/>
                </a:solidFill>
              </a:rPr>
              <a:t>Utarbeide mål og strategiar for utvikling av reisemål og lokalsamfunn i regionen </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Avklare aktørar med vilje og evne til å gjennomføre strategiar</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Avklare organisering og finansiering av vidare arbeid</a:t>
            </a:r>
            <a:endParaRPr sz="1000">
              <a:solidFill>
                <a:srgbClr val="2B2B2B"/>
              </a:solidFill>
            </a:endParaRPr>
          </a:p>
        </p:txBody>
      </p:sp>
      <p:sp>
        <p:nvSpPr>
          <p:cNvPr id="538" name="Google Shape;538;p77"/>
          <p:cNvSpPr/>
          <p:nvPr/>
        </p:nvSpPr>
        <p:spPr>
          <a:xfrm>
            <a:off x="8661650" y="3023825"/>
            <a:ext cx="1791900" cy="3042000"/>
          </a:xfrm>
          <a:prstGeom prst="rect">
            <a:avLst/>
          </a:prstGeom>
          <a:solidFill>
            <a:schemeClr val="lt1"/>
          </a:solidFill>
          <a:ln w="9525" cap="flat" cmpd="sng">
            <a:solidFill>
              <a:schemeClr val="dk2"/>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rgbClr val="2B2B2B"/>
                </a:solidFill>
              </a:rPr>
              <a:t>Presentasjon og forankring for arbeidet hos sentrale miljø</a:t>
            </a:r>
            <a:endParaRPr sz="1000">
              <a:solidFill>
                <a:srgbClr val="2B2B2B"/>
              </a:solidFill>
            </a:endParaRPr>
          </a:p>
        </p:txBody>
      </p:sp>
      <p:sp>
        <p:nvSpPr>
          <p:cNvPr id="539" name="Google Shape;539;p77"/>
          <p:cNvSpPr/>
          <p:nvPr/>
        </p:nvSpPr>
        <p:spPr>
          <a:xfrm>
            <a:off x="843307" y="3023822"/>
            <a:ext cx="1354800" cy="3042000"/>
          </a:xfrm>
          <a:prstGeom prst="rect">
            <a:avLst/>
          </a:prstGeom>
          <a:solidFill>
            <a:schemeClr val="lt1"/>
          </a:solidFill>
          <a:ln w="9525" cap="flat" cmpd="sng">
            <a:solidFill>
              <a:schemeClr val="dk2"/>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rgbClr val="2B2B2B"/>
                </a:solidFill>
              </a:rPr>
              <a:t>Oppstarts- og planleggingsmøte</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Beslutte prosjektplan og mandat for arbeidet</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Etablere prosjektorganisasjon</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Etablere kommunikasjons- plan og fastsette møteplan</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r>
              <a:rPr lang="en" sz="1000">
                <a:solidFill>
                  <a:srgbClr val="2B2B2B"/>
                </a:solidFill>
              </a:rPr>
              <a:t>Interessentanalyse</a:t>
            </a: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endParaRPr sz="1000">
              <a:solidFill>
                <a:srgbClr val="2B2B2B"/>
              </a:solidFill>
            </a:endParaRPr>
          </a:p>
          <a:p>
            <a:pPr marL="0" lvl="0" indent="0" algn="l" rtl="0">
              <a:spcBef>
                <a:spcPts val="0"/>
              </a:spcBef>
              <a:spcAft>
                <a:spcPts val="0"/>
              </a:spcAft>
              <a:buNone/>
            </a:pPr>
            <a:endParaRPr sz="1000">
              <a:solidFill>
                <a:srgbClr val="2B2B2B"/>
              </a:solidFill>
            </a:endParaRPr>
          </a:p>
        </p:txBody>
      </p:sp>
      <p:sp>
        <p:nvSpPr>
          <p:cNvPr id="540" name="Google Shape;540;p77"/>
          <p:cNvSpPr/>
          <p:nvPr/>
        </p:nvSpPr>
        <p:spPr>
          <a:xfrm>
            <a:off x="851027" y="2709854"/>
            <a:ext cx="13548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35-39</a:t>
            </a:r>
            <a:endParaRPr sz="900">
              <a:solidFill>
                <a:srgbClr val="666666"/>
              </a:solidFill>
            </a:endParaRPr>
          </a:p>
        </p:txBody>
      </p:sp>
      <p:sp>
        <p:nvSpPr>
          <p:cNvPr id="541" name="Google Shape;541;p77"/>
          <p:cNvSpPr/>
          <p:nvPr/>
        </p:nvSpPr>
        <p:spPr>
          <a:xfrm>
            <a:off x="5908750"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Feb</a:t>
            </a:r>
            <a:endParaRPr sz="900">
              <a:solidFill>
                <a:srgbClr val="666666"/>
              </a:solidFill>
            </a:endParaRPr>
          </a:p>
        </p:txBody>
      </p:sp>
      <p:sp>
        <p:nvSpPr>
          <p:cNvPr id="542" name="Google Shape;542;p77"/>
          <p:cNvSpPr/>
          <p:nvPr/>
        </p:nvSpPr>
        <p:spPr>
          <a:xfrm>
            <a:off x="6824977"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Mars</a:t>
            </a:r>
            <a:endParaRPr sz="900">
              <a:solidFill>
                <a:srgbClr val="666666"/>
              </a:solidFill>
            </a:endParaRPr>
          </a:p>
        </p:txBody>
      </p:sp>
      <p:sp>
        <p:nvSpPr>
          <p:cNvPr id="543" name="Google Shape;543;p77"/>
          <p:cNvSpPr/>
          <p:nvPr/>
        </p:nvSpPr>
        <p:spPr>
          <a:xfrm>
            <a:off x="7741204"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April</a:t>
            </a:r>
            <a:endParaRPr sz="900">
              <a:solidFill>
                <a:srgbClr val="666666"/>
              </a:solidFill>
            </a:endParaRPr>
          </a:p>
        </p:txBody>
      </p:sp>
      <p:sp>
        <p:nvSpPr>
          <p:cNvPr id="544" name="Google Shape;544;p77"/>
          <p:cNvSpPr/>
          <p:nvPr/>
        </p:nvSpPr>
        <p:spPr>
          <a:xfrm>
            <a:off x="8657430"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Mai</a:t>
            </a:r>
            <a:endParaRPr sz="900">
              <a:solidFill>
                <a:srgbClr val="666666"/>
              </a:solidFill>
            </a:endParaRPr>
          </a:p>
        </p:txBody>
      </p:sp>
      <p:sp>
        <p:nvSpPr>
          <p:cNvPr id="545" name="Google Shape;545;p77"/>
          <p:cNvSpPr/>
          <p:nvPr/>
        </p:nvSpPr>
        <p:spPr>
          <a:xfrm>
            <a:off x="5912976"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5-8</a:t>
            </a:r>
            <a:endParaRPr sz="900">
              <a:solidFill>
                <a:srgbClr val="666666"/>
              </a:solidFill>
            </a:endParaRPr>
          </a:p>
        </p:txBody>
      </p:sp>
      <p:sp>
        <p:nvSpPr>
          <p:cNvPr id="546" name="Google Shape;546;p77"/>
          <p:cNvSpPr/>
          <p:nvPr/>
        </p:nvSpPr>
        <p:spPr>
          <a:xfrm>
            <a:off x="6829203"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9-13</a:t>
            </a:r>
            <a:endParaRPr sz="900">
              <a:solidFill>
                <a:srgbClr val="666666"/>
              </a:solidFill>
            </a:endParaRPr>
          </a:p>
        </p:txBody>
      </p:sp>
      <p:sp>
        <p:nvSpPr>
          <p:cNvPr id="547" name="Google Shape;547;p77"/>
          <p:cNvSpPr/>
          <p:nvPr/>
        </p:nvSpPr>
        <p:spPr>
          <a:xfrm>
            <a:off x="7745430"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14-17</a:t>
            </a:r>
            <a:endParaRPr sz="900">
              <a:solidFill>
                <a:srgbClr val="666666"/>
              </a:solidFill>
            </a:endParaRPr>
          </a:p>
        </p:txBody>
      </p:sp>
      <p:sp>
        <p:nvSpPr>
          <p:cNvPr id="548" name="Google Shape;548;p77"/>
          <p:cNvSpPr/>
          <p:nvPr/>
        </p:nvSpPr>
        <p:spPr>
          <a:xfrm>
            <a:off x="8661657"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18-22</a:t>
            </a:r>
            <a:endParaRPr sz="900">
              <a:solidFill>
                <a:srgbClr val="666666"/>
              </a:solidFill>
            </a:endParaRPr>
          </a:p>
        </p:txBody>
      </p:sp>
      <p:sp>
        <p:nvSpPr>
          <p:cNvPr id="549" name="Google Shape;549;p77"/>
          <p:cNvSpPr/>
          <p:nvPr/>
        </p:nvSpPr>
        <p:spPr>
          <a:xfrm>
            <a:off x="9571830" y="2464743"/>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Juni</a:t>
            </a:r>
            <a:endParaRPr sz="900">
              <a:solidFill>
                <a:srgbClr val="666666"/>
              </a:solidFill>
            </a:endParaRPr>
          </a:p>
        </p:txBody>
      </p:sp>
      <p:sp>
        <p:nvSpPr>
          <p:cNvPr id="550" name="Google Shape;550;p77"/>
          <p:cNvSpPr/>
          <p:nvPr/>
        </p:nvSpPr>
        <p:spPr>
          <a:xfrm>
            <a:off x="9576057" y="2722351"/>
            <a:ext cx="877500" cy="211200"/>
          </a:xfrm>
          <a:prstGeom prst="rect">
            <a:avLst/>
          </a:prstGeom>
          <a:solidFill>
            <a:srgbClr val="CCCCCC">
              <a:alpha val="6648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666666"/>
                </a:solidFill>
              </a:rPr>
              <a:t>23-27</a:t>
            </a:r>
            <a:endParaRPr sz="900">
              <a:solidFill>
                <a:srgbClr val="666666"/>
              </a:solidFill>
            </a:endParaRPr>
          </a:p>
        </p:txBody>
      </p:sp>
      <p:sp>
        <p:nvSpPr>
          <p:cNvPr id="551" name="Google Shape;551;p77"/>
          <p:cNvSpPr/>
          <p:nvPr/>
        </p:nvSpPr>
        <p:spPr>
          <a:xfrm>
            <a:off x="3597402" y="6417924"/>
            <a:ext cx="147600" cy="160500"/>
          </a:xfrm>
          <a:prstGeom prst="triangle">
            <a:avLst>
              <a:gd name="adj" fmla="val 50000"/>
            </a:avLst>
          </a:prstGeom>
          <a:solidFill>
            <a:srgbClr val="D04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552" name="Google Shape;552;p77"/>
          <p:cNvSpPr/>
          <p:nvPr/>
        </p:nvSpPr>
        <p:spPr>
          <a:xfrm>
            <a:off x="2327175" y="6605650"/>
            <a:ext cx="3487800" cy="363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50" dirty="0">
                <a:solidFill>
                  <a:srgbClr val="434343"/>
                </a:solidFill>
              </a:rPr>
              <a:t>Moglege utviklingsscenario basert på regionens fortrinn og struktur</a:t>
            </a:r>
            <a:endParaRPr sz="750" dirty="0">
              <a:solidFill>
                <a:srgbClr val="434343"/>
              </a:solidFill>
            </a:endParaRPr>
          </a:p>
        </p:txBody>
      </p:sp>
      <p:sp>
        <p:nvSpPr>
          <p:cNvPr id="553" name="Google Shape;553;p77"/>
          <p:cNvSpPr/>
          <p:nvPr/>
        </p:nvSpPr>
        <p:spPr>
          <a:xfrm>
            <a:off x="7102602" y="6417924"/>
            <a:ext cx="147600" cy="160500"/>
          </a:xfrm>
          <a:prstGeom prst="triangle">
            <a:avLst>
              <a:gd name="adj" fmla="val 50000"/>
            </a:avLst>
          </a:prstGeom>
          <a:solidFill>
            <a:srgbClr val="D04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500"/>
          </a:p>
        </p:txBody>
      </p:sp>
      <p:sp>
        <p:nvSpPr>
          <p:cNvPr id="554" name="Google Shape;554;p77"/>
          <p:cNvSpPr/>
          <p:nvPr/>
        </p:nvSpPr>
        <p:spPr>
          <a:xfrm>
            <a:off x="5912975" y="6605650"/>
            <a:ext cx="2737200" cy="363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50">
                <a:solidFill>
                  <a:srgbClr val="434343"/>
                </a:solidFill>
              </a:rPr>
              <a:t>Utkast til beslutningsgrunnlag og strategi</a:t>
            </a:r>
            <a:endParaRPr sz="750">
              <a:solidFill>
                <a:srgbClr val="434343"/>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Google Shape;559;p78"/>
          <p:cNvSpPr txBox="1">
            <a:spLocks noGrp="1"/>
          </p:cNvSpPr>
          <p:nvPr>
            <p:ph type="body" idx="1"/>
          </p:nvPr>
        </p:nvSpPr>
        <p:spPr>
          <a:xfrm>
            <a:off x="850725" y="1738875"/>
            <a:ext cx="9273600" cy="1157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sz="1200">
                <a:solidFill>
                  <a:schemeClr val="dk1"/>
                </a:solidFill>
              </a:rPr>
              <a:t>Systematisk arbeid med involvering, og ei strukturert tilnærming til viktige interessentgrupper er av stor betydning for å lukkast. Det vert utarbeidd forslag til møteplan ved oppstart der ein m.a. legg opp til følgjande møtepunkt:</a:t>
            </a:r>
            <a:endParaRPr sz="1200">
              <a:solidFill>
                <a:schemeClr val="dk1"/>
              </a:solidFill>
            </a:endParaRPr>
          </a:p>
          <a:p>
            <a:pPr marL="0" lvl="0" indent="0" algn="l" rtl="0">
              <a:spcBef>
                <a:spcPts val="0"/>
              </a:spcBef>
              <a:spcAft>
                <a:spcPts val="0"/>
              </a:spcAft>
              <a:buNone/>
            </a:pP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Oppstartsmøte i september måned</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Prosjektgruppe (ca 1 gang per månad)</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Styringsgruppe (ca 1 gang per kvartal</a:t>
            </a:r>
            <a:endParaRPr sz="1200">
              <a:solidFill>
                <a:schemeClr val="dk1"/>
              </a:solidFill>
            </a:endParaRPr>
          </a:p>
          <a:p>
            <a:pPr marL="457200" lvl="0" indent="-304800" algn="l" rtl="0">
              <a:spcBef>
                <a:spcPts val="0"/>
              </a:spcBef>
              <a:spcAft>
                <a:spcPts val="0"/>
              </a:spcAft>
              <a:buClr>
                <a:schemeClr val="dk1"/>
              </a:buClr>
              <a:buSzPts val="1200"/>
              <a:buChar char="-"/>
            </a:pPr>
            <a:r>
              <a:rPr lang="en" sz="1200">
                <a:solidFill>
                  <a:schemeClr val="dk1"/>
                </a:solidFill>
              </a:rPr>
              <a:t>Orientering i politiske møter etter behov</a:t>
            </a:r>
            <a:endParaRPr sz="1200">
              <a:solidFill>
                <a:schemeClr val="dk1"/>
              </a:solidFill>
            </a:endParaRPr>
          </a:p>
          <a:p>
            <a:pPr marL="0" lvl="0" indent="0" algn="l" rtl="0">
              <a:spcBef>
                <a:spcPts val="0"/>
              </a:spcBef>
              <a:spcAft>
                <a:spcPts val="0"/>
              </a:spcAft>
              <a:buNone/>
            </a:pPr>
            <a:endParaRPr sz="1200">
              <a:solidFill>
                <a:schemeClr val="dk1"/>
              </a:solidFill>
            </a:endParaRPr>
          </a:p>
        </p:txBody>
      </p:sp>
      <p:sp>
        <p:nvSpPr>
          <p:cNvPr id="560" name="Google Shape;560;p78"/>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Møteplan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66"/>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Innhald</a:t>
            </a:r>
            <a:endParaRPr/>
          </a:p>
        </p:txBody>
      </p:sp>
      <p:graphicFrame>
        <p:nvGraphicFramePr>
          <p:cNvPr id="387" name="Google Shape;387;p66"/>
          <p:cNvGraphicFramePr/>
          <p:nvPr/>
        </p:nvGraphicFramePr>
        <p:xfrm>
          <a:off x="911225" y="2103438"/>
          <a:ext cx="8229600" cy="2072680"/>
        </p:xfrm>
        <a:graphic>
          <a:graphicData uri="http://schemas.openxmlformats.org/drawingml/2006/table">
            <a:tbl>
              <a:tblPr>
                <a:noFill/>
                <a:tableStyleId>{F7A669C3-97DE-4EDD-AFAF-9E118D3BF72D}</a:tableStyleId>
              </a:tblPr>
              <a:tblGrid>
                <a:gridCol w="533400">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170650">
                <a:tc>
                  <a:txBody>
                    <a:bodyPr/>
                    <a:lstStyle/>
                    <a:p>
                      <a:pPr marL="0" marR="0" lvl="0" indent="0" algn="l" rtl="0">
                        <a:spcBef>
                          <a:spcPts val="0"/>
                        </a:spcBef>
                        <a:spcAft>
                          <a:spcPts val="0"/>
                        </a:spcAft>
                        <a:buNone/>
                      </a:pPr>
                      <a:r>
                        <a:rPr lang="en" u="none" strike="noStrike" cap="none">
                          <a:solidFill>
                            <a:schemeClr val="accent1"/>
                          </a:solidFill>
                        </a:rPr>
                        <a:t>1.</a:t>
                      </a:r>
                      <a:endParaRPr>
                        <a:solidFill>
                          <a:schemeClr val="accent1"/>
                        </a:solidFill>
                      </a:endParaRPr>
                    </a:p>
                  </a:txBody>
                  <a:tcPr marL="0" marR="0" marT="0" marB="45725"/>
                </a:tc>
                <a:tc>
                  <a:txBody>
                    <a:bodyPr/>
                    <a:lstStyle/>
                    <a:p>
                      <a:pPr marL="0" marR="0" lvl="0" indent="0" algn="l" rtl="0">
                        <a:spcBef>
                          <a:spcPts val="0"/>
                        </a:spcBef>
                        <a:spcAft>
                          <a:spcPts val="0"/>
                        </a:spcAft>
                        <a:buNone/>
                      </a:pPr>
                      <a:r>
                        <a:rPr lang="en"/>
                        <a:t>Bakgrunn og grunngjeving for prosjektet</a:t>
                      </a:r>
                      <a:endParaRPr/>
                    </a:p>
                  </a:txBody>
                  <a:tcPr marL="0" marR="0" marT="0" marB="45725"/>
                </a:tc>
                <a:tc>
                  <a:txBody>
                    <a:bodyPr/>
                    <a:lstStyle/>
                    <a:p>
                      <a:pPr marL="0" marR="0" lvl="0" indent="0" algn="r" rtl="0">
                        <a:spcBef>
                          <a:spcPts val="0"/>
                        </a:spcBef>
                        <a:spcAft>
                          <a:spcPts val="0"/>
                        </a:spcAft>
                        <a:buNone/>
                      </a:pPr>
                      <a:r>
                        <a:rPr lang="en"/>
                        <a:t>03</a:t>
                      </a:r>
                      <a:endParaRPr/>
                    </a:p>
                  </a:txBody>
                  <a:tcPr marL="0" marR="0" marT="0" marB="45725"/>
                </a:tc>
                <a:extLst>
                  <a:ext uri="{0D108BD9-81ED-4DB2-BD59-A6C34878D82A}">
                    <a16:rowId xmlns:a16="http://schemas.microsoft.com/office/drawing/2014/main" val="10000"/>
                  </a:ext>
                </a:extLst>
              </a:tr>
              <a:tr h="170650">
                <a:tc>
                  <a:txBody>
                    <a:bodyPr/>
                    <a:lstStyle/>
                    <a:p>
                      <a:pPr marL="0" marR="0" lvl="0" indent="0" algn="l" rtl="0">
                        <a:spcBef>
                          <a:spcPts val="0"/>
                        </a:spcBef>
                        <a:spcAft>
                          <a:spcPts val="0"/>
                        </a:spcAft>
                        <a:buNone/>
                      </a:pPr>
                      <a:r>
                        <a:rPr lang="en">
                          <a:solidFill>
                            <a:schemeClr val="accent1"/>
                          </a:solidFill>
                        </a:rPr>
                        <a:t>2.</a:t>
                      </a:r>
                      <a:endParaRPr>
                        <a:solidFill>
                          <a:schemeClr val="accent1"/>
                        </a:solidFill>
                      </a:endParaRPr>
                    </a:p>
                  </a:txBody>
                  <a:tcPr marL="0" marR="0" marT="0" marB="45725"/>
                </a:tc>
                <a:tc>
                  <a:txBody>
                    <a:bodyPr/>
                    <a:lstStyle/>
                    <a:p>
                      <a:pPr marL="0" marR="0" lvl="0" indent="0" algn="l" rtl="0">
                        <a:spcBef>
                          <a:spcPts val="0"/>
                        </a:spcBef>
                        <a:spcAft>
                          <a:spcPts val="0"/>
                        </a:spcAft>
                        <a:buNone/>
                      </a:pPr>
                      <a:r>
                        <a:rPr lang="en"/>
                        <a:t>Prosjekt- og effektmål</a:t>
                      </a:r>
                      <a:endParaRPr/>
                    </a:p>
                  </a:txBody>
                  <a:tcPr marL="0" marR="0" marT="0" marB="45725"/>
                </a:tc>
                <a:tc>
                  <a:txBody>
                    <a:bodyPr/>
                    <a:lstStyle/>
                    <a:p>
                      <a:pPr marL="0" marR="0" lvl="0" indent="0" algn="r" rtl="0">
                        <a:spcBef>
                          <a:spcPts val="0"/>
                        </a:spcBef>
                        <a:spcAft>
                          <a:spcPts val="0"/>
                        </a:spcAft>
                        <a:buNone/>
                      </a:pPr>
                      <a:r>
                        <a:rPr lang="en"/>
                        <a:t>04</a:t>
                      </a:r>
                      <a:endParaRPr/>
                    </a:p>
                  </a:txBody>
                  <a:tcPr marL="0" marR="0" marT="0" marB="45725"/>
                </a:tc>
                <a:extLst>
                  <a:ext uri="{0D108BD9-81ED-4DB2-BD59-A6C34878D82A}">
                    <a16:rowId xmlns:a16="http://schemas.microsoft.com/office/drawing/2014/main" val="10001"/>
                  </a:ext>
                </a:extLst>
              </a:tr>
              <a:tr h="170650">
                <a:tc>
                  <a:txBody>
                    <a:bodyPr/>
                    <a:lstStyle/>
                    <a:p>
                      <a:pPr marL="0" marR="0" lvl="0" indent="0" algn="l" rtl="0">
                        <a:spcBef>
                          <a:spcPts val="0"/>
                        </a:spcBef>
                        <a:spcAft>
                          <a:spcPts val="0"/>
                        </a:spcAft>
                        <a:buNone/>
                      </a:pPr>
                      <a:r>
                        <a:rPr lang="en">
                          <a:solidFill>
                            <a:schemeClr val="accent1"/>
                          </a:solidFill>
                        </a:rPr>
                        <a:t>3.</a:t>
                      </a:r>
                      <a:endParaRPr>
                        <a:solidFill>
                          <a:schemeClr val="accent1"/>
                        </a:solidFill>
                      </a:endParaRPr>
                    </a:p>
                  </a:txBody>
                  <a:tcPr marL="0" marR="0" marT="0" marB="45725"/>
                </a:tc>
                <a:tc>
                  <a:txBody>
                    <a:bodyPr/>
                    <a:lstStyle/>
                    <a:p>
                      <a:pPr marL="0" marR="0" lvl="0" indent="0" algn="l" rtl="0">
                        <a:spcBef>
                          <a:spcPts val="0"/>
                        </a:spcBef>
                        <a:spcAft>
                          <a:spcPts val="0"/>
                        </a:spcAft>
                        <a:buNone/>
                      </a:pPr>
                      <a:r>
                        <a:rPr lang="en"/>
                        <a:t>Prosjektfasar</a:t>
                      </a:r>
                      <a:endParaRPr/>
                    </a:p>
                  </a:txBody>
                  <a:tcPr marL="0" marR="0" marT="0" marB="45725"/>
                </a:tc>
                <a:tc>
                  <a:txBody>
                    <a:bodyPr/>
                    <a:lstStyle/>
                    <a:p>
                      <a:pPr marL="0" marR="0" lvl="0" indent="0" algn="r" rtl="0">
                        <a:spcBef>
                          <a:spcPts val="0"/>
                        </a:spcBef>
                        <a:spcAft>
                          <a:spcPts val="0"/>
                        </a:spcAft>
                        <a:buNone/>
                      </a:pPr>
                      <a:r>
                        <a:rPr lang="en"/>
                        <a:t>05</a:t>
                      </a:r>
                      <a:endParaRPr/>
                    </a:p>
                  </a:txBody>
                  <a:tcPr marL="0" marR="0" marT="0" marB="45725"/>
                </a:tc>
                <a:extLst>
                  <a:ext uri="{0D108BD9-81ED-4DB2-BD59-A6C34878D82A}">
                    <a16:rowId xmlns:a16="http://schemas.microsoft.com/office/drawing/2014/main" val="10002"/>
                  </a:ext>
                </a:extLst>
              </a:tr>
              <a:tr h="170650">
                <a:tc>
                  <a:txBody>
                    <a:bodyPr/>
                    <a:lstStyle/>
                    <a:p>
                      <a:pPr marL="0" marR="0" lvl="0" indent="0" algn="l" rtl="0">
                        <a:spcBef>
                          <a:spcPts val="0"/>
                        </a:spcBef>
                        <a:spcAft>
                          <a:spcPts val="0"/>
                        </a:spcAft>
                        <a:buNone/>
                      </a:pPr>
                      <a:r>
                        <a:rPr lang="en">
                          <a:solidFill>
                            <a:schemeClr val="accent1"/>
                          </a:solidFill>
                        </a:rPr>
                        <a:t>4.</a:t>
                      </a:r>
                      <a:endParaRPr>
                        <a:solidFill>
                          <a:schemeClr val="accent1"/>
                        </a:solidFill>
                      </a:endParaRPr>
                    </a:p>
                  </a:txBody>
                  <a:tcPr marL="0" marR="0" marT="0" marB="45725"/>
                </a:tc>
                <a:tc>
                  <a:txBody>
                    <a:bodyPr/>
                    <a:lstStyle/>
                    <a:p>
                      <a:pPr marL="0" marR="0" lvl="0" indent="0" algn="l" rtl="0">
                        <a:spcBef>
                          <a:spcPts val="0"/>
                        </a:spcBef>
                        <a:spcAft>
                          <a:spcPts val="0"/>
                        </a:spcAft>
                        <a:buNone/>
                      </a:pPr>
                      <a:r>
                        <a:rPr lang="en"/>
                        <a:t>Interessentar</a:t>
                      </a:r>
                      <a:endParaRPr/>
                    </a:p>
                  </a:txBody>
                  <a:tcPr marL="0" marR="0" marT="0" marB="45725"/>
                </a:tc>
                <a:tc>
                  <a:txBody>
                    <a:bodyPr/>
                    <a:lstStyle/>
                    <a:p>
                      <a:pPr marL="0" marR="0" lvl="0" indent="0" algn="r" rtl="0">
                        <a:spcBef>
                          <a:spcPts val="0"/>
                        </a:spcBef>
                        <a:spcAft>
                          <a:spcPts val="0"/>
                        </a:spcAft>
                        <a:buNone/>
                      </a:pPr>
                      <a:r>
                        <a:rPr lang="en"/>
                        <a:t>06</a:t>
                      </a:r>
                      <a:endParaRPr/>
                    </a:p>
                  </a:txBody>
                  <a:tcPr marL="0" marR="0" marT="0" marB="45725"/>
                </a:tc>
                <a:extLst>
                  <a:ext uri="{0D108BD9-81ED-4DB2-BD59-A6C34878D82A}">
                    <a16:rowId xmlns:a16="http://schemas.microsoft.com/office/drawing/2014/main" val="10003"/>
                  </a:ext>
                </a:extLst>
              </a:tr>
              <a:tr h="170650">
                <a:tc>
                  <a:txBody>
                    <a:bodyPr/>
                    <a:lstStyle/>
                    <a:p>
                      <a:pPr marL="0" marR="0" lvl="0" indent="0" algn="l" rtl="0">
                        <a:spcBef>
                          <a:spcPts val="0"/>
                        </a:spcBef>
                        <a:spcAft>
                          <a:spcPts val="0"/>
                        </a:spcAft>
                        <a:buNone/>
                      </a:pPr>
                      <a:r>
                        <a:rPr lang="en">
                          <a:solidFill>
                            <a:schemeClr val="accent1"/>
                          </a:solidFill>
                        </a:rPr>
                        <a:t>5.</a:t>
                      </a:r>
                      <a:endParaRPr>
                        <a:solidFill>
                          <a:schemeClr val="accent1"/>
                        </a:solidFill>
                      </a:endParaRPr>
                    </a:p>
                  </a:txBody>
                  <a:tcPr marL="0" marR="0" marT="0" marB="45725"/>
                </a:tc>
                <a:tc>
                  <a:txBody>
                    <a:bodyPr/>
                    <a:lstStyle/>
                    <a:p>
                      <a:pPr marL="0" marR="0" lvl="0" indent="0" algn="l" rtl="0">
                        <a:lnSpc>
                          <a:spcPct val="100000"/>
                        </a:lnSpc>
                        <a:spcBef>
                          <a:spcPts val="0"/>
                        </a:spcBef>
                        <a:spcAft>
                          <a:spcPts val="0"/>
                        </a:spcAft>
                        <a:buClr>
                          <a:srgbClr val="000000"/>
                        </a:buClr>
                        <a:buSzPts val="2000"/>
                        <a:buFont typeface="Arial"/>
                        <a:buNone/>
                      </a:pPr>
                      <a:r>
                        <a:rPr lang="en"/>
                        <a:t>Prosjektorganisering</a:t>
                      </a:r>
                      <a:endParaRPr/>
                    </a:p>
                  </a:txBody>
                  <a:tcPr marL="0" marR="0" marT="0" marB="45725"/>
                </a:tc>
                <a:tc>
                  <a:txBody>
                    <a:bodyPr/>
                    <a:lstStyle/>
                    <a:p>
                      <a:pPr marL="0" marR="0" lvl="0" indent="0" algn="r" rtl="0">
                        <a:spcBef>
                          <a:spcPts val="0"/>
                        </a:spcBef>
                        <a:spcAft>
                          <a:spcPts val="0"/>
                        </a:spcAft>
                        <a:buNone/>
                      </a:pPr>
                      <a:r>
                        <a:rPr lang="en"/>
                        <a:t>07</a:t>
                      </a:r>
                      <a:endParaRPr/>
                    </a:p>
                  </a:txBody>
                  <a:tcPr marL="0" marR="0" marT="0" marB="45725"/>
                </a:tc>
                <a:extLst>
                  <a:ext uri="{0D108BD9-81ED-4DB2-BD59-A6C34878D82A}">
                    <a16:rowId xmlns:a16="http://schemas.microsoft.com/office/drawing/2014/main" val="10004"/>
                  </a:ext>
                </a:extLst>
              </a:tr>
              <a:tr h="170650">
                <a:tc>
                  <a:txBody>
                    <a:bodyPr/>
                    <a:lstStyle/>
                    <a:p>
                      <a:pPr marL="0" marR="0" lvl="0" indent="0" algn="l" rtl="0">
                        <a:spcBef>
                          <a:spcPts val="0"/>
                        </a:spcBef>
                        <a:spcAft>
                          <a:spcPts val="0"/>
                        </a:spcAft>
                        <a:buNone/>
                      </a:pPr>
                      <a:r>
                        <a:rPr lang="en">
                          <a:solidFill>
                            <a:schemeClr val="accent1"/>
                          </a:solidFill>
                        </a:rPr>
                        <a:t>6.</a:t>
                      </a:r>
                      <a:endParaRPr>
                        <a:solidFill>
                          <a:schemeClr val="accent1"/>
                        </a:solidFill>
                      </a:endParaRPr>
                    </a:p>
                  </a:txBody>
                  <a:tcPr marL="0" marR="0" marT="0" marB="45725"/>
                </a:tc>
                <a:tc>
                  <a:txBody>
                    <a:bodyPr/>
                    <a:lstStyle/>
                    <a:p>
                      <a:pPr marL="0" marR="0" lvl="0" indent="0" algn="l" rtl="0">
                        <a:lnSpc>
                          <a:spcPct val="100000"/>
                        </a:lnSpc>
                        <a:spcBef>
                          <a:spcPts val="0"/>
                        </a:spcBef>
                        <a:spcAft>
                          <a:spcPts val="0"/>
                        </a:spcAft>
                        <a:buClr>
                          <a:srgbClr val="000000"/>
                        </a:buClr>
                        <a:buSzPts val="2000"/>
                        <a:buFont typeface="Arial"/>
                        <a:buNone/>
                      </a:pPr>
                      <a:r>
                        <a:rPr lang="en"/>
                        <a:t>Prosjektplan</a:t>
                      </a:r>
                      <a:endParaRPr/>
                    </a:p>
                  </a:txBody>
                  <a:tcPr marL="0" marR="0" marT="0" marB="45725"/>
                </a:tc>
                <a:tc>
                  <a:txBody>
                    <a:bodyPr/>
                    <a:lstStyle/>
                    <a:p>
                      <a:pPr marL="0" marR="0" lvl="0" indent="0" algn="r" rtl="0">
                        <a:spcBef>
                          <a:spcPts val="0"/>
                        </a:spcBef>
                        <a:spcAft>
                          <a:spcPts val="0"/>
                        </a:spcAft>
                        <a:buNone/>
                      </a:pPr>
                      <a:r>
                        <a:rPr lang="en"/>
                        <a:t>08</a:t>
                      </a:r>
                      <a:endParaRPr/>
                    </a:p>
                  </a:txBody>
                  <a:tcPr marL="0" marR="0" marT="0" marB="45725"/>
                </a:tc>
                <a:extLst>
                  <a:ext uri="{0D108BD9-81ED-4DB2-BD59-A6C34878D82A}">
                    <a16:rowId xmlns:a16="http://schemas.microsoft.com/office/drawing/2014/main" val="10005"/>
                  </a:ext>
                </a:extLst>
              </a:tr>
              <a:tr h="170650">
                <a:tc>
                  <a:txBody>
                    <a:bodyPr/>
                    <a:lstStyle/>
                    <a:p>
                      <a:pPr marL="0" marR="0" lvl="0" indent="0" algn="l" rtl="0">
                        <a:spcBef>
                          <a:spcPts val="0"/>
                        </a:spcBef>
                        <a:spcAft>
                          <a:spcPts val="0"/>
                        </a:spcAft>
                        <a:buNone/>
                      </a:pPr>
                      <a:r>
                        <a:rPr lang="en">
                          <a:solidFill>
                            <a:schemeClr val="accent1"/>
                          </a:solidFill>
                        </a:rPr>
                        <a:t>7.</a:t>
                      </a:r>
                      <a:endParaRPr>
                        <a:solidFill>
                          <a:schemeClr val="accent1"/>
                        </a:solidFill>
                      </a:endParaRPr>
                    </a:p>
                  </a:txBody>
                  <a:tcPr marL="0" marR="0" marT="0" marB="45725"/>
                </a:tc>
                <a:tc>
                  <a:txBody>
                    <a:bodyPr/>
                    <a:lstStyle/>
                    <a:p>
                      <a:pPr marL="0" marR="0" lvl="0" indent="0" algn="l" rtl="0">
                        <a:lnSpc>
                          <a:spcPct val="100000"/>
                        </a:lnSpc>
                        <a:spcBef>
                          <a:spcPts val="0"/>
                        </a:spcBef>
                        <a:spcAft>
                          <a:spcPts val="0"/>
                        </a:spcAft>
                        <a:buNone/>
                      </a:pPr>
                      <a:r>
                        <a:rPr lang="en"/>
                        <a:t>Framdrift </a:t>
                      </a:r>
                      <a:endParaRPr/>
                    </a:p>
                  </a:txBody>
                  <a:tcPr marL="0" marR="0" marT="0" marB="45725"/>
                </a:tc>
                <a:tc>
                  <a:txBody>
                    <a:bodyPr/>
                    <a:lstStyle/>
                    <a:p>
                      <a:pPr marL="0" marR="0" lvl="0" indent="0" algn="r" rtl="0">
                        <a:spcBef>
                          <a:spcPts val="0"/>
                        </a:spcBef>
                        <a:spcAft>
                          <a:spcPts val="0"/>
                        </a:spcAft>
                        <a:buNone/>
                      </a:pPr>
                      <a:r>
                        <a:rPr lang="en"/>
                        <a:t>13</a:t>
                      </a:r>
                      <a:endParaRPr/>
                    </a:p>
                  </a:txBody>
                  <a:tcPr marL="0" marR="0" marT="0" marB="45725"/>
                </a:tc>
                <a:extLst>
                  <a:ext uri="{0D108BD9-81ED-4DB2-BD59-A6C34878D82A}">
                    <a16:rowId xmlns:a16="http://schemas.microsoft.com/office/drawing/2014/main" val="10006"/>
                  </a:ext>
                </a:extLst>
              </a:tr>
              <a:tr h="170650">
                <a:tc>
                  <a:txBody>
                    <a:bodyPr/>
                    <a:lstStyle/>
                    <a:p>
                      <a:pPr marL="0" lvl="0" indent="0" algn="l" rtl="0">
                        <a:spcBef>
                          <a:spcPts val="0"/>
                        </a:spcBef>
                        <a:spcAft>
                          <a:spcPts val="0"/>
                        </a:spcAft>
                        <a:buNone/>
                      </a:pPr>
                      <a:endParaRPr/>
                    </a:p>
                  </a:txBody>
                  <a:tcPr marL="0" marR="0" marT="0" marB="45725"/>
                </a:tc>
                <a:tc>
                  <a:txBody>
                    <a:bodyPr/>
                    <a:lstStyle/>
                    <a:p>
                      <a:pPr marL="0" lvl="0" indent="0" algn="l" rtl="0">
                        <a:spcBef>
                          <a:spcPts val="0"/>
                        </a:spcBef>
                        <a:spcAft>
                          <a:spcPts val="0"/>
                        </a:spcAft>
                        <a:buNone/>
                      </a:pPr>
                      <a:endParaRPr/>
                    </a:p>
                  </a:txBody>
                  <a:tcPr marL="0" marR="0" marT="0" marB="45725"/>
                </a:tc>
                <a:tc>
                  <a:txBody>
                    <a:bodyPr/>
                    <a:lstStyle/>
                    <a:p>
                      <a:pPr marL="0" marR="0" lvl="0" indent="0" algn="r" rtl="0">
                        <a:spcBef>
                          <a:spcPts val="0"/>
                        </a:spcBef>
                        <a:spcAft>
                          <a:spcPts val="0"/>
                        </a:spcAft>
                        <a:buNone/>
                      </a:pPr>
                      <a:endParaRPr/>
                    </a:p>
                  </a:txBody>
                  <a:tcPr marL="0" marR="0" marT="0" marB="45725"/>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67"/>
          <p:cNvSpPr txBox="1">
            <a:spLocks noGrp="1"/>
          </p:cNvSpPr>
          <p:nvPr>
            <p:ph type="title"/>
          </p:nvPr>
        </p:nvSpPr>
        <p:spPr>
          <a:xfrm>
            <a:off x="911225" y="912825"/>
            <a:ext cx="74973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Bakgrunn </a:t>
            </a:r>
            <a:endParaRPr/>
          </a:p>
        </p:txBody>
      </p:sp>
      <p:sp>
        <p:nvSpPr>
          <p:cNvPr id="393" name="Google Shape;393;p67"/>
          <p:cNvSpPr txBox="1"/>
          <p:nvPr/>
        </p:nvSpPr>
        <p:spPr>
          <a:xfrm>
            <a:off x="911225" y="1830725"/>
            <a:ext cx="9034200" cy="52179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200" dirty="0">
                <a:solidFill>
                  <a:schemeClr val="dk1"/>
                </a:solidFill>
              </a:rPr>
              <a:t>Stad skipstunnel blir verdas første skipstunnel. Tunnelen vil redusere risikoen for skipsulykker, redusere ventetid for skipsfart og legge til rette for meir sjøtransport av gods. Stad Skipstunnel vil knytte Vestlandet og kysten tettare saman og kunne bidra til ein større bu- og arbeidsregion. </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For nærskipsfarten vil Stad skipstunnel bety sikre leverans</a:t>
            </a:r>
            <a:r>
              <a:rPr lang="nn-NO" sz="1200" dirty="0">
                <a:solidFill>
                  <a:schemeClr val="dk1"/>
                </a:solidFill>
              </a:rPr>
              <a:t>a</a:t>
            </a:r>
            <a:r>
              <a:rPr lang="en" sz="1200" dirty="0">
                <a:solidFill>
                  <a:schemeClr val="dk1"/>
                </a:solidFill>
              </a:rPr>
              <a:t>r, mindre ventetid, kort</a:t>
            </a:r>
            <a:r>
              <a:rPr lang="nn-NO" sz="1200" dirty="0">
                <a:solidFill>
                  <a:schemeClr val="dk1"/>
                </a:solidFill>
              </a:rPr>
              <a:t>a</a:t>
            </a:r>
            <a:r>
              <a:rPr lang="en" sz="1200" dirty="0">
                <a:solidFill>
                  <a:schemeClr val="dk1"/>
                </a:solidFill>
              </a:rPr>
              <a:t>re transporttid, og at kvaliteten på råvarer som skal fraktast forbi Stad held seg god. Fiskebåt</a:t>
            </a:r>
            <a:r>
              <a:rPr lang="nn-NO" sz="1200" dirty="0">
                <a:solidFill>
                  <a:schemeClr val="dk1"/>
                </a:solidFill>
              </a:rPr>
              <a:t>a</a:t>
            </a:r>
            <a:r>
              <a:rPr lang="en" sz="1200" dirty="0">
                <a:solidFill>
                  <a:schemeClr val="dk1"/>
                </a:solidFill>
              </a:rPr>
              <a:t>r, brønn - båt</a:t>
            </a:r>
            <a:r>
              <a:rPr lang="nn-NO" sz="1200" dirty="0">
                <a:solidFill>
                  <a:schemeClr val="dk1"/>
                </a:solidFill>
              </a:rPr>
              <a:t>a</a:t>
            </a:r>
            <a:r>
              <a:rPr lang="en" sz="1200" dirty="0">
                <a:solidFill>
                  <a:schemeClr val="dk1"/>
                </a:solidFill>
              </a:rPr>
              <a:t>r, servicebåt</a:t>
            </a:r>
            <a:r>
              <a:rPr lang="nn-NO" sz="1200" dirty="0">
                <a:solidFill>
                  <a:schemeClr val="dk1"/>
                </a:solidFill>
              </a:rPr>
              <a:t>a</a:t>
            </a:r>
            <a:r>
              <a:rPr lang="en" sz="1200" dirty="0">
                <a:solidFill>
                  <a:schemeClr val="dk1"/>
                </a:solidFill>
              </a:rPr>
              <a:t>r, containerskip og hurtigbåt</a:t>
            </a:r>
            <a:r>
              <a:rPr lang="nn-NO" sz="1200" dirty="0">
                <a:solidFill>
                  <a:schemeClr val="dk1"/>
                </a:solidFill>
              </a:rPr>
              <a:t>a</a:t>
            </a:r>
            <a:r>
              <a:rPr lang="en" sz="1200" dirty="0">
                <a:solidFill>
                  <a:schemeClr val="dk1"/>
                </a:solidFill>
              </a:rPr>
              <a:t>r vil ha dagleg nytte av tunnelen. </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Stad Skipstunnel som første skipstunnel i verda inneber også eit potensial for å skape ikoniske opplevingar for gjest</a:t>
            </a:r>
            <a:r>
              <a:rPr lang="nn-NO" sz="1200" dirty="0">
                <a:solidFill>
                  <a:schemeClr val="dk1"/>
                </a:solidFill>
              </a:rPr>
              <a:t>a</a:t>
            </a:r>
            <a:r>
              <a:rPr lang="en" sz="1200" dirty="0">
                <a:solidFill>
                  <a:schemeClr val="dk1"/>
                </a:solidFill>
              </a:rPr>
              <a:t>r til regionen - både i og utanfor tunellen. Planane har allereie fått stor internasjonal merksemd. Dette skaper nye forretningsmogelegheiter for reiselivsnæringa og med dette positive ringverknadar for øvrig næringsliv. Med cruiseanløp til både Måløy og Stad har ein kundegrunnlag for stor aktivitet både i og rundt skipstunellen, f.eks. med båtruter til og gjennom tunnelen og guida turar til attraksjonar i regionen. Tilbodet kan med den store bredden i natur- og kulturbaserte opplevingar i regionen, også bli svært attraktivt for individuelt reisande. For å lukkast med ei slik utvikling må ein sørge for at både logistikk, havn og transportaksar vert dimensjonert med omsyn til dette. </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I og ved tunellopnin</a:t>
            </a:r>
            <a:r>
              <a:rPr lang="nn-NO" sz="1200" dirty="0">
                <a:solidFill>
                  <a:schemeClr val="dk1"/>
                </a:solidFill>
              </a:rPr>
              <a:t>g</a:t>
            </a:r>
            <a:r>
              <a:rPr lang="en" sz="1200" dirty="0">
                <a:solidFill>
                  <a:schemeClr val="dk1"/>
                </a:solidFill>
              </a:rPr>
              <a:t>ane kan ein skape spanande arkitektur med god tilpasning til landskapskvalitet</a:t>
            </a:r>
            <a:r>
              <a:rPr lang="nn-NO" sz="1200" dirty="0">
                <a:solidFill>
                  <a:schemeClr val="dk1"/>
                </a:solidFill>
              </a:rPr>
              <a:t>a</a:t>
            </a:r>
            <a:r>
              <a:rPr lang="en" sz="1200" dirty="0">
                <a:solidFill>
                  <a:schemeClr val="dk1"/>
                </a:solidFill>
              </a:rPr>
              <a:t>r. Det er peika på fleire mogelegheiter for å utvikle områda rundt med omsyn til både småbåthavner, utsiktsplassar, fritids-/rekreasjonsområde og eventuelt område for fritidsbustadar og kommersiell aktivitet. </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Kommunane jobbar med regulering av område for mottak av masser frå skipstunnelen med omsyn til tilrettelegging for nytt næringsareal og ny næringsutvikling. Fleire initiativ og planar er på trappene i samband med dette.</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God samordning og koordinering på tvers av kommunane vert ein viktig føresetnad for å lukkast med regionforstørring med reisemåls-, bustads- og næringsutvikling som effekt av Stad Skipstunnel. Denne prosjektplanen skildrar korleis ein framover skal jobbe for å oppnå positive ringverknadar frå tunellen og etablere Stad Skipstunell som eit ikonisk besøksmål. </a:t>
            </a:r>
            <a:endParaRPr sz="1200"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68"/>
          <p:cNvSpPr txBox="1">
            <a:spLocks noGrp="1"/>
          </p:cNvSpPr>
          <p:nvPr>
            <p:ph type="title"/>
          </p:nvPr>
        </p:nvSpPr>
        <p:spPr>
          <a:xfrm>
            <a:off x="911225" y="912825"/>
            <a:ext cx="74973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Resultat- og effektmål</a:t>
            </a:r>
            <a:endParaRPr/>
          </a:p>
        </p:txBody>
      </p:sp>
      <p:sp>
        <p:nvSpPr>
          <p:cNvPr id="399" name="Google Shape;399;p68"/>
          <p:cNvSpPr txBox="1"/>
          <p:nvPr/>
        </p:nvSpPr>
        <p:spPr>
          <a:xfrm>
            <a:off x="853725" y="2213550"/>
            <a:ext cx="9034200" cy="3693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endParaRPr sz="1200">
              <a:solidFill>
                <a:srgbClr val="202124"/>
              </a:solidFill>
              <a:highlight>
                <a:srgbClr val="FFFFFF"/>
              </a:highlight>
            </a:endParaRPr>
          </a:p>
        </p:txBody>
      </p:sp>
      <p:sp>
        <p:nvSpPr>
          <p:cNvPr id="400" name="Google Shape;400;p68"/>
          <p:cNvSpPr txBox="1"/>
          <p:nvPr/>
        </p:nvSpPr>
        <p:spPr>
          <a:xfrm>
            <a:off x="911225" y="1830725"/>
            <a:ext cx="9034200" cy="11451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200">
                <a:solidFill>
                  <a:schemeClr val="dk1"/>
                </a:solidFill>
              </a:rPr>
              <a:t>Resultatmålet skildrar kva ein skal oppnå i løpet av prosjektperioden (september 2022 - juni 2023).</a:t>
            </a:r>
            <a:endParaRPr sz="1200">
              <a:solidFill>
                <a:schemeClr val="dk1"/>
              </a:solidFill>
            </a:endParaRPr>
          </a:p>
          <a:p>
            <a:pPr marL="0" lvl="0" indent="0" algn="l" rtl="0">
              <a:lnSpc>
                <a:spcPct val="105000"/>
              </a:lnSpc>
              <a:spcBef>
                <a:spcPts val="0"/>
              </a:spcBef>
              <a:spcAft>
                <a:spcPts val="0"/>
              </a:spcAft>
              <a:buNone/>
            </a:pPr>
            <a:r>
              <a:rPr lang="en" sz="1200">
                <a:solidFill>
                  <a:schemeClr val="dk1"/>
                </a:solidFill>
              </a:rPr>
              <a:t>Effektmålet er knytt til dei langsiktige verknadane for næringsliv, lokalsamfunn og kommunar.</a:t>
            </a:r>
            <a:endParaRPr sz="1200">
              <a:solidFill>
                <a:schemeClr val="dk1"/>
              </a:solidFill>
            </a:endParaRPr>
          </a:p>
          <a:p>
            <a:pPr marL="0" lvl="0" indent="0" algn="l" rtl="0">
              <a:lnSpc>
                <a:spcPct val="105000"/>
              </a:lnSpc>
              <a:spcBef>
                <a:spcPts val="0"/>
              </a:spcBef>
              <a:spcAft>
                <a:spcPts val="0"/>
              </a:spcAft>
              <a:buNone/>
            </a:pPr>
            <a:r>
              <a:rPr lang="en" sz="1200">
                <a:solidFill>
                  <a:schemeClr val="dk1"/>
                </a:solidFill>
              </a:rPr>
              <a:t>Bærekraft og grøn omstilling skal vere ein premiss for utvikling på både kort og lang sikt. </a:t>
            </a:r>
            <a:endParaRPr sz="1200">
              <a:solidFill>
                <a:schemeClr val="dk1"/>
              </a:solidFill>
            </a:endParaRPr>
          </a:p>
          <a:p>
            <a:pPr marL="0" lvl="0" indent="0" algn="l" rtl="0">
              <a:lnSpc>
                <a:spcPct val="105000"/>
              </a:lnSpc>
              <a:spcBef>
                <a:spcPts val="0"/>
              </a:spcBef>
              <a:spcAft>
                <a:spcPts val="0"/>
              </a:spcAft>
              <a:buNone/>
            </a:pPr>
            <a:endParaRPr sz="1200">
              <a:solidFill>
                <a:schemeClr val="dk1"/>
              </a:solidFill>
            </a:endParaRPr>
          </a:p>
          <a:p>
            <a:pPr marL="0" lvl="0" indent="0" algn="l" rtl="0">
              <a:lnSpc>
                <a:spcPct val="105000"/>
              </a:lnSpc>
              <a:spcBef>
                <a:spcPts val="0"/>
              </a:spcBef>
              <a:spcAft>
                <a:spcPts val="0"/>
              </a:spcAft>
              <a:buNone/>
            </a:pPr>
            <a:endParaRPr sz="1200">
              <a:solidFill>
                <a:schemeClr val="dk1"/>
              </a:solidFill>
            </a:endParaRPr>
          </a:p>
        </p:txBody>
      </p:sp>
      <p:sp>
        <p:nvSpPr>
          <p:cNvPr id="401" name="Google Shape;401;p68"/>
          <p:cNvSpPr txBox="1"/>
          <p:nvPr/>
        </p:nvSpPr>
        <p:spPr>
          <a:xfrm>
            <a:off x="911225" y="2637150"/>
            <a:ext cx="4103700" cy="48300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200" b="1" dirty="0">
                <a:solidFill>
                  <a:schemeClr val="dk1"/>
                </a:solidFill>
              </a:rPr>
              <a:t>Resultatmål (prosjektmål): </a:t>
            </a:r>
            <a:endParaRPr sz="1200" b="1" dirty="0">
              <a:solidFill>
                <a:schemeClr val="dk1"/>
              </a:solidFill>
            </a:endParaRPr>
          </a:p>
          <a:p>
            <a:pPr marL="0" lvl="0" indent="0" algn="l" rtl="0">
              <a:lnSpc>
                <a:spcPct val="105000"/>
              </a:lnSpc>
              <a:spcBef>
                <a:spcPts val="0"/>
              </a:spcBef>
              <a:spcAft>
                <a:spcPts val="0"/>
              </a:spcAft>
              <a:buNone/>
            </a:pPr>
            <a:r>
              <a:rPr lang="en" sz="1200" dirty="0">
                <a:solidFill>
                  <a:schemeClr val="dk1"/>
                </a:solidFill>
              </a:rPr>
              <a:t> </a:t>
            </a: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Beskrive marknadspotensial og konsept for reisemålsutvikling i det regionale nærområde til skipstunnelen:</a:t>
            </a:r>
            <a:endParaRPr sz="1200" dirty="0">
              <a:solidFill>
                <a:schemeClr val="dk1"/>
              </a:solidFill>
            </a:endParaRPr>
          </a:p>
          <a:p>
            <a:pPr marL="914400" lvl="1" indent="-304800" algn="l" rtl="0">
              <a:lnSpc>
                <a:spcPct val="105000"/>
              </a:lnSpc>
              <a:spcBef>
                <a:spcPts val="0"/>
              </a:spcBef>
              <a:spcAft>
                <a:spcPts val="0"/>
              </a:spcAft>
              <a:buClr>
                <a:schemeClr val="dk1"/>
              </a:buClr>
              <a:buSzPts val="1200"/>
              <a:buAutoNum type="alphaLcPeriod"/>
            </a:pPr>
            <a:r>
              <a:rPr lang="en" sz="1200" dirty="0">
                <a:solidFill>
                  <a:schemeClr val="dk1"/>
                </a:solidFill>
              </a:rPr>
              <a:t>besøksgrunnlag og gjestesegment</a:t>
            </a:r>
            <a:endParaRPr sz="1200" dirty="0">
              <a:solidFill>
                <a:schemeClr val="dk1"/>
              </a:solidFill>
            </a:endParaRPr>
          </a:p>
          <a:p>
            <a:pPr marL="914400" lvl="1" indent="-304800" algn="l" rtl="0">
              <a:lnSpc>
                <a:spcPct val="105000"/>
              </a:lnSpc>
              <a:spcBef>
                <a:spcPts val="0"/>
              </a:spcBef>
              <a:spcAft>
                <a:spcPts val="0"/>
              </a:spcAft>
              <a:buClr>
                <a:schemeClr val="dk1"/>
              </a:buClr>
              <a:buSzPts val="1200"/>
              <a:buAutoNum type="alphaLcPeriod"/>
            </a:pPr>
            <a:r>
              <a:rPr lang="en" sz="1200" dirty="0">
                <a:solidFill>
                  <a:schemeClr val="dk1"/>
                </a:solidFill>
              </a:rPr>
              <a:t>destinasjonsutvikling og reisepakkar</a:t>
            </a:r>
            <a:endParaRPr sz="1200" dirty="0">
              <a:solidFill>
                <a:schemeClr val="dk1"/>
              </a:solidFill>
            </a:endParaRPr>
          </a:p>
          <a:p>
            <a:pPr marL="914400" lvl="1" indent="-304800" algn="l" rtl="0">
              <a:lnSpc>
                <a:spcPct val="105000"/>
              </a:lnSpc>
              <a:spcBef>
                <a:spcPts val="0"/>
              </a:spcBef>
              <a:spcAft>
                <a:spcPts val="0"/>
              </a:spcAft>
              <a:buClr>
                <a:schemeClr val="dk1"/>
              </a:buClr>
              <a:buSzPts val="1200"/>
              <a:buAutoNum type="alphaLcPeriod"/>
            </a:pPr>
            <a:r>
              <a:rPr lang="en" sz="1200" dirty="0">
                <a:solidFill>
                  <a:schemeClr val="dk1"/>
                </a:solidFill>
              </a:rPr>
              <a:t>gjestereisa (transport til/frå område)</a:t>
            </a:r>
            <a:endParaRPr sz="1200" dirty="0">
              <a:solidFill>
                <a:schemeClr val="dk1"/>
              </a:solidFill>
            </a:endParaRPr>
          </a:p>
          <a:p>
            <a:pPr marL="914400" lvl="1" indent="-304800" algn="l" rtl="0">
              <a:lnSpc>
                <a:spcPct val="105000"/>
              </a:lnSpc>
              <a:spcBef>
                <a:spcPts val="0"/>
              </a:spcBef>
              <a:spcAft>
                <a:spcPts val="0"/>
              </a:spcAft>
              <a:buClr>
                <a:schemeClr val="dk1"/>
              </a:buClr>
              <a:buSzPts val="1200"/>
              <a:buAutoNum type="alphaLcPeriod"/>
            </a:pPr>
            <a:r>
              <a:rPr lang="en" sz="1200" dirty="0">
                <a:solidFill>
                  <a:schemeClr val="dk1"/>
                </a:solidFill>
              </a:rPr>
              <a:t>aktørar med næringsinteresser i område</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Beskrive tiltak for å utvikle lokalsamfunn og omdøme til regionen for å styrke bu-, besøks- og næringsattraktiviteten til område</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Beskrive infrastruktur (havn, veg, parkering, bubiloppstilling, ladepunkt og logistikkløysingar) som må utviklast med omsyn til ønska reisemål-, nærings- og lokalsamfunnsutvikling</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Oppnå brei forankring h</a:t>
            </a:r>
            <a:r>
              <a:rPr lang="nn-NO" sz="1200" dirty="0" err="1">
                <a:solidFill>
                  <a:schemeClr val="dk1"/>
                </a:solidFill>
              </a:rPr>
              <a:t>jå</a:t>
            </a:r>
            <a:r>
              <a:rPr lang="en" sz="1200" dirty="0">
                <a:solidFill>
                  <a:schemeClr val="dk1"/>
                </a:solidFill>
              </a:rPr>
              <a:t> nøkkelinteressentar i regionen for prioriterte innsatsområde gjennom brei involvering i prosessen</a:t>
            </a: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a:p>
            <a:pPr marL="0" lvl="0" indent="0" algn="l" rtl="0">
              <a:lnSpc>
                <a:spcPct val="105000"/>
              </a:lnSpc>
              <a:spcBef>
                <a:spcPts val="0"/>
              </a:spcBef>
              <a:spcAft>
                <a:spcPts val="0"/>
              </a:spcAft>
              <a:buNone/>
            </a:pPr>
            <a:endParaRPr sz="1200" dirty="0">
              <a:solidFill>
                <a:schemeClr val="dk1"/>
              </a:solidFill>
            </a:endParaRPr>
          </a:p>
        </p:txBody>
      </p:sp>
      <p:sp>
        <p:nvSpPr>
          <p:cNvPr id="402" name="Google Shape;402;p68"/>
          <p:cNvSpPr txBox="1"/>
          <p:nvPr/>
        </p:nvSpPr>
        <p:spPr>
          <a:xfrm>
            <a:off x="5254625" y="2637150"/>
            <a:ext cx="4103700" cy="52179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200" b="1" dirty="0">
                <a:solidFill>
                  <a:schemeClr val="dk1"/>
                </a:solidFill>
              </a:rPr>
              <a:t>Effektmål (lang sikt):</a:t>
            </a:r>
            <a:endParaRPr sz="1200" b="1" dirty="0">
              <a:solidFill>
                <a:schemeClr val="dk1"/>
              </a:solidFill>
            </a:endParaRPr>
          </a:p>
          <a:p>
            <a:pPr marL="0" lvl="0" indent="0" algn="l" rtl="0">
              <a:lnSpc>
                <a:spcPct val="105000"/>
              </a:lnSpc>
              <a:spcBef>
                <a:spcPts val="0"/>
              </a:spcBef>
              <a:spcAft>
                <a:spcPts val="0"/>
              </a:spcAft>
              <a:buNone/>
            </a:pPr>
            <a:r>
              <a:rPr lang="en" sz="1200" b="1" dirty="0">
                <a:solidFill>
                  <a:schemeClr val="dk1"/>
                </a:solidFill>
              </a:rPr>
              <a:t> </a:t>
            </a:r>
            <a:endParaRPr sz="1200" b="1"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Etablering av kommersielle overnattings- og opplevingstilbod, reiseruter og infrastruktur for reiseliv har bidratt til realisering av ein attraktiv reiselivsdestinasjon for nasjonale og internasjonale gjester med høg betalingsvilje</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Reisemålet er utvikla basert på behov, kvalitetar og lokal identitet slik at ein parallelt har skapt meir attraktive lokalsamfunn og eit sterkare omdøme - “ein god plass å leve = ein god plass å besøke”</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Fleire gjestedøgn og auka forbruk frå turisme har skapt vekst i omsetning, lønnsemd og nye arbeidsplassar for nytt og eksisterande reiseliv og næringsliv i regionen</a:t>
            </a:r>
            <a:endParaRPr sz="1200" dirty="0">
              <a:solidFill>
                <a:schemeClr val="dk1"/>
              </a:solidFill>
            </a:endParaRPr>
          </a:p>
          <a:p>
            <a:pPr marL="457200" lvl="0" indent="0" algn="l" rtl="0">
              <a:lnSpc>
                <a:spcPct val="105000"/>
              </a:lnSpc>
              <a:spcBef>
                <a:spcPts val="0"/>
              </a:spcBef>
              <a:spcAft>
                <a:spcPts val="0"/>
              </a:spcAft>
              <a:buNone/>
            </a:pPr>
            <a:endParaRPr sz="1200" dirty="0">
              <a:solidFill>
                <a:schemeClr val="dk1"/>
              </a:solidFill>
            </a:endParaRPr>
          </a:p>
          <a:p>
            <a:pPr marL="457200" lvl="0" indent="-304800" algn="l" rtl="0">
              <a:lnSpc>
                <a:spcPct val="105000"/>
              </a:lnSpc>
              <a:spcBef>
                <a:spcPts val="0"/>
              </a:spcBef>
              <a:spcAft>
                <a:spcPts val="0"/>
              </a:spcAft>
              <a:buClr>
                <a:schemeClr val="dk1"/>
              </a:buClr>
              <a:buSzPts val="1200"/>
              <a:buAutoNum type="arabicPeriod"/>
            </a:pPr>
            <a:r>
              <a:rPr lang="en" sz="1200" dirty="0">
                <a:solidFill>
                  <a:schemeClr val="dk1"/>
                </a:solidFill>
              </a:rPr>
              <a:t>Havner og tilknytta næringsareal og land- og sjøbasert trafikkløysingar i den nye skipsleia er tilpassa behov i næringslivet, reiselivet og lokalsamfunnet</a:t>
            </a:r>
            <a:endParaRPr sz="1200" dirty="0">
              <a:solidFill>
                <a:schemeClr val="dk1"/>
              </a:solidFill>
            </a:endParaRPr>
          </a:p>
          <a:p>
            <a:pPr marL="0" lvl="0" indent="0" algn="l" rtl="0">
              <a:lnSpc>
                <a:spcPct val="105000"/>
              </a:lnSpc>
              <a:spcBef>
                <a:spcPts val="0"/>
              </a:spcBef>
              <a:spcAft>
                <a:spcPts val="0"/>
              </a:spcAft>
              <a:buNone/>
            </a:pPr>
            <a:endParaRPr sz="1200" b="1" dirty="0">
              <a:solidFill>
                <a:schemeClr val="dk1"/>
              </a:solidFill>
            </a:endParaRPr>
          </a:p>
          <a:p>
            <a:pPr marL="0" lvl="0" indent="0" algn="l" rtl="0">
              <a:lnSpc>
                <a:spcPct val="105000"/>
              </a:lnSpc>
              <a:spcBef>
                <a:spcPts val="0"/>
              </a:spcBef>
              <a:spcAft>
                <a:spcPts val="0"/>
              </a:spcAft>
              <a:buNone/>
            </a:pPr>
            <a:endParaRPr sz="1200" b="1" dirty="0">
              <a:solidFill>
                <a:schemeClr val="dk1"/>
              </a:solidFill>
            </a:endParaRPr>
          </a:p>
          <a:p>
            <a:pPr marL="0" lvl="0" indent="0" algn="l" rtl="0">
              <a:lnSpc>
                <a:spcPct val="105000"/>
              </a:lnSpc>
              <a:spcBef>
                <a:spcPts val="0"/>
              </a:spcBef>
              <a:spcAft>
                <a:spcPts val="0"/>
              </a:spcAft>
              <a:buNone/>
            </a:pPr>
            <a:endParaRPr sz="1200" b="1" dirty="0">
              <a:solidFill>
                <a:schemeClr val="dk1"/>
              </a:solidFill>
            </a:endParaRPr>
          </a:p>
          <a:p>
            <a:pPr marL="0" lvl="0" indent="0" algn="l" rtl="0">
              <a:lnSpc>
                <a:spcPct val="105000"/>
              </a:lnSpc>
              <a:spcBef>
                <a:spcPts val="0"/>
              </a:spcBef>
              <a:spcAft>
                <a:spcPts val="0"/>
              </a:spcAft>
              <a:buNone/>
            </a:pPr>
            <a:endParaRPr sz="1200" b="1"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69"/>
          <p:cNvSpPr txBox="1">
            <a:spLocks noGrp="1"/>
          </p:cNvSpPr>
          <p:nvPr>
            <p:ph type="body" idx="1"/>
          </p:nvPr>
        </p:nvSpPr>
        <p:spPr>
          <a:xfrm>
            <a:off x="912000" y="1586475"/>
            <a:ext cx="9329700" cy="140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sz="1200"/>
              <a:t>Det har over fleire år vore utarbeidd fleire utgreiingar og kunnskapsgrunnlag i samband som underlag for avgjersle om bygging av Stad Skipstunnell. Ringverknadar er gjennom dette arbeidet belyst frå fleire perspektiv, og vil inngå som underlag for det vidare arbeidet. </a:t>
            </a:r>
            <a:endParaRPr sz="1200"/>
          </a:p>
          <a:p>
            <a:pPr marL="0" lvl="0" indent="0" algn="l" rtl="0">
              <a:spcBef>
                <a:spcPts val="0"/>
              </a:spcBef>
              <a:spcAft>
                <a:spcPts val="0"/>
              </a:spcAft>
              <a:buNone/>
            </a:pPr>
            <a:r>
              <a:rPr lang="en" sz="1200"/>
              <a:t>Våren 2022 er det også gjennomført ein innspelsrunde med kommunane representert ved administrativ og politisk leiing der kommunane vart utfordra på korleis utløyse positive og regionsforstørrande effektar frå utbygginga av Stad Skipstunnel. Basert på dette arbeidet er vurderinga at ein no er klare for å starte eit forprosjekt der målet er å konkretisere og detaljere mål, strategiar og tiltak for å realisere dei positive effektane. Figuren under viser dei ulike fasene i prosjektgjennomføringa. Dette tilbudet omfattar forprosjektet. </a:t>
            </a:r>
            <a:endParaRPr sz="1200"/>
          </a:p>
          <a:p>
            <a:pPr marL="0" lvl="0" indent="0" algn="l" rtl="0">
              <a:spcBef>
                <a:spcPts val="0"/>
              </a:spcBef>
              <a:spcAft>
                <a:spcPts val="0"/>
              </a:spcAft>
              <a:buNone/>
            </a:pPr>
            <a:endParaRPr sz="1200"/>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08" name="Google Shape;408;p69"/>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Prosjektfasar</a:t>
            </a:r>
            <a:endParaRPr/>
          </a:p>
        </p:txBody>
      </p:sp>
      <p:sp>
        <p:nvSpPr>
          <p:cNvPr id="409" name="Google Shape;409;p69"/>
          <p:cNvSpPr txBox="1"/>
          <p:nvPr/>
        </p:nvSpPr>
        <p:spPr>
          <a:xfrm>
            <a:off x="3629424" y="4447814"/>
            <a:ext cx="163500" cy="48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grpSp>
        <p:nvGrpSpPr>
          <p:cNvPr id="410" name="Google Shape;410;p69"/>
          <p:cNvGrpSpPr/>
          <p:nvPr/>
        </p:nvGrpSpPr>
        <p:grpSpPr>
          <a:xfrm>
            <a:off x="916175" y="2903500"/>
            <a:ext cx="9244246" cy="3332042"/>
            <a:chOff x="0" y="0"/>
            <a:chExt cx="7543860" cy="4622700"/>
          </a:xfrm>
        </p:grpSpPr>
        <p:sp>
          <p:nvSpPr>
            <p:cNvPr id="411" name="Google Shape;411;p69"/>
            <p:cNvSpPr/>
            <p:nvPr/>
          </p:nvSpPr>
          <p:spPr>
            <a:xfrm>
              <a:off x="565783" y="0"/>
              <a:ext cx="6412200" cy="4622700"/>
            </a:xfrm>
            <a:prstGeom prst="rightArrow">
              <a:avLst>
                <a:gd name="adj1" fmla="val 50000"/>
                <a:gd name="adj2" fmla="val 50000"/>
              </a:avLst>
            </a:prstGeom>
            <a:solidFill>
              <a:srgbClr val="46464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100" i="0" u="none" strike="noStrike" cap="none">
                <a:solidFill>
                  <a:srgbClr val="000000"/>
                </a:solidFill>
              </a:endParaRPr>
            </a:p>
          </p:txBody>
        </p:sp>
        <p:sp>
          <p:nvSpPr>
            <p:cNvPr id="412" name="Google Shape;412;p69"/>
            <p:cNvSpPr/>
            <p:nvPr/>
          </p:nvSpPr>
          <p:spPr>
            <a:xfrm>
              <a:off x="0" y="1386838"/>
              <a:ext cx="2263200" cy="1849200"/>
            </a:xfrm>
            <a:prstGeom prst="roundRect">
              <a:avLst>
                <a:gd name="adj" fmla="val 16667"/>
              </a:avLst>
            </a:prstGeom>
            <a:solidFill>
              <a:schemeClr val="accent4"/>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100" i="0" u="none" strike="noStrike" cap="none">
                <a:solidFill>
                  <a:srgbClr val="000000"/>
                </a:solidFill>
              </a:endParaRPr>
            </a:p>
          </p:txBody>
        </p:sp>
        <p:sp>
          <p:nvSpPr>
            <p:cNvPr id="413" name="Google Shape;413;p69"/>
            <p:cNvSpPr txBox="1"/>
            <p:nvPr/>
          </p:nvSpPr>
          <p:spPr>
            <a:xfrm>
              <a:off x="90266" y="1477105"/>
              <a:ext cx="2082600" cy="1668600"/>
            </a:xfrm>
            <a:prstGeom prst="rect">
              <a:avLst/>
            </a:prstGeom>
            <a:noFill/>
            <a:ln>
              <a:noFill/>
            </a:ln>
          </p:spPr>
          <p:txBody>
            <a:bodyPr spcFirstLastPara="1" wrap="square" lIns="60950" tIns="60950" rIns="60950" bIns="60950" anchor="t" anchorCtr="0">
              <a:noAutofit/>
            </a:bodyPr>
            <a:lstStyle/>
            <a:p>
              <a:pPr marL="0" marR="0" lvl="0" indent="0" algn="ctr" rtl="0">
                <a:lnSpc>
                  <a:spcPct val="90000"/>
                </a:lnSpc>
                <a:spcBef>
                  <a:spcPts val="0"/>
                </a:spcBef>
                <a:spcAft>
                  <a:spcPts val="0"/>
                </a:spcAft>
                <a:buClr>
                  <a:srgbClr val="FFFFFF"/>
                </a:buClr>
                <a:buFont typeface="Georgia"/>
                <a:buNone/>
              </a:pPr>
              <a:r>
                <a:rPr lang="en" sz="1000" b="1" i="0" u="none" strike="noStrike" cap="none" dirty="0">
                  <a:solidFill>
                    <a:srgbClr val="FFFFFF"/>
                  </a:solidFill>
                </a:rPr>
                <a:t>Forstudie</a:t>
              </a:r>
              <a:endParaRPr sz="1000" b="1" i="0" u="none" strike="noStrike" cap="none" dirty="0">
                <a:solidFill>
                  <a:srgbClr val="FFFFFF"/>
                </a:solidFill>
              </a:endParaRPr>
            </a:p>
            <a:p>
              <a:pPr marL="0" marR="0" lvl="0" indent="0" algn="ctr" rtl="0">
                <a:lnSpc>
                  <a:spcPct val="90000"/>
                </a:lnSpc>
                <a:spcBef>
                  <a:spcPts val="0"/>
                </a:spcBef>
                <a:spcAft>
                  <a:spcPts val="0"/>
                </a:spcAft>
                <a:buClr>
                  <a:srgbClr val="FFFFFF"/>
                </a:buClr>
                <a:buFont typeface="Georgia"/>
                <a:buNone/>
              </a:pPr>
              <a:endParaRPr sz="1000" b="1" dirty="0">
                <a:solidFill>
                  <a:srgbClr val="FFFFFF"/>
                </a:solidFill>
              </a:endParaRPr>
            </a:p>
            <a:p>
              <a:pPr marL="0" marR="0" lvl="0" indent="0" algn="ctr" rtl="0">
                <a:lnSpc>
                  <a:spcPct val="90000"/>
                </a:lnSpc>
                <a:spcBef>
                  <a:spcPts val="0"/>
                </a:spcBef>
                <a:spcAft>
                  <a:spcPts val="0"/>
                </a:spcAft>
                <a:buClr>
                  <a:srgbClr val="000000"/>
                </a:buClr>
                <a:buSzPts val="1100"/>
                <a:buFont typeface="Arial"/>
                <a:buNone/>
              </a:pPr>
              <a:r>
                <a:rPr lang="en" sz="1000" dirty="0">
                  <a:solidFill>
                    <a:srgbClr val="FFFFFF"/>
                  </a:solidFill>
                </a:rPr>
                <a:t>Kartlegge og vurdere moglege ringverknadar frå Stad Skipstunnel</a:t>
              </a:r>
              <a:endParaRPr sz="1000" dirty="0">
                <a:solidFill>
                  <a:srgbClr val="FFFFFF"/>
                </a:solidFill>
              </a:endParaRPr>
            </a:p>
          </p:txBody>
        </p:sp>
        <p:sp>
          <p:nvSpPr>
            <p:cNvPr id="414" name="Google Shape;414;p69"/>
            <p:cNvSpPr/>
            <p:nvPr/>
          </p:nvSpPr>
          <p:spPr>
            <a:xfrm>
              <a:off x="2640330" y="1386838"/>
              <a:ext cx="2263200" cy="1849200"/>
            </a:xfrm>
            <a:prstGeom prst="roundRect">
              <a:avLst>
                <a:gd name="adj" fmla="val 16667"/>
              </a:avLst>
            </a:prstGeom>
            <a:solidFill>
              <a:schemeClr val="accent4"/>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100" i="0" u="none" strike="noStrike" cap="none">
                <a:solidFill>
                  <a:srgbClr val="000000"/>
                </a:solidFill>
              </a:endParaRPr>
            </a:p>
          </p:txBody>
        </p:sp>
        <p:sp>
          <p:nvSpPr>
            <p:cNvPr id="415" name="Google Shape;415;p69"/>
            <p:cNvSpPr txBox="1"/>
            <p:nvPr/>
          </p:nvSpPr>
          <p:spPr>
            <a:xfrm>
              <a:off x="2730597" y="1477105"/>
              <a:ext cx="2082600" cy="1668600"/>
            </a:xfrm>
            <a:prstGeom prst="rect">
              <a:avLst/>
            </a:prstGeom>
            <a:noFill/>
            <a:ln>
              <a:noFill/>
            </a:ln>
          </p:spPr>
          <p:txBody>
            <a:bodyPr spcFirstLastPara="1" wrap="square" lIns="60950" tIns="60950" rIns="60950" bIns="60950" anchor="t" anchorCtr="0">
              <a:noAutofit/>
            </a:bodyPr>
            <a:lstStyle/>
            <a:p>
              <a:pPr marL="0" marR="0" lvl="0" indent="0" algn="ctr" rtl="0">
                <a:lnSpc>
                  <a:spcPct val="90000"/>
                </a:lnSpc>
                <a:spcBef>
                  <a:spcPts val="0"/>
                </a:spcBef>
                <a:spcAft>
                  <a:spcPts val="0"/>
                </a:spcAft>
                <a:buClr>
                  <a:srgbClr val="FFFFFF"/>
                </a:buClr>
                <a:buFont typeface="Georgia"/>
                <a:buNone/>
              </a:pPr>
              <a:r>
                <a:rPr lang="en" sz="1000" b="1" i="0" u="none" strike="noStrike" cap="none">
                  <a:solidFill>
                    <a:srgbClr val="FFFFFF"/>
                  </a:solidFill>
                </a:rPr>
                <a:t>Forprosjekt</a:t>
              </a:r>
              <a:endParaRPr sz="1000" b="1" i="0" u="none" strike="noStrike" cap="none">
                <a:solidFill>
                  <a:srgbClr val="FFFFFF"/>
                </a:solidFill>
              </a:endParaRPr>
            </a:p>
            <a:p>
              <a:pPr marL="0" marR="0" lvl="0" indent="0" algn="ctr" rtl="0">
                <a:lnSpc>
                  <a:spcPct val="90000"/>
                </a:lnSpc>
                <a:spcBef>
                  <a:spcPts val="0"/>
                </a:spcBef>
                <a:spcAft>
                  <a:spcPts val="0"/>
                </a:spcAft>
                <a:buClr>
                  <a:srgbClr val="FFFFFF"/>
                </a:buClr>
                <a:buFont typeface="Georgia"/>
                <a:buNone/>
              </a:pPr>
              <a:endParaRPr sz="1000" b="1">
                <a:solidFill>
                  <a:srgbClr val="FFFFFF"/>
                </a:solidFill>
              </a:endParaRPr>
            </a:p>
            <a:p>
              <a:pPr marL="0" marR="0" lvl="0" indent="0" algn="ctr" rtl="0">
                <a:lnSpc>
                  <a:spcPct val="90000"/>
                </a:lnSpc>
                <a:spcBef>
                  <a:spcPts val="0"/>
                </a:spcBef>
                <a:spcAft>
                  <a:spcPts val="0"/>
                </a:spcAft>
                <a:buClr>
                  <a:srgbClr val="000000"/>
                </a:buClr>
                <a:buSzPts val="1100"/>
                <a:buFont typeface="Arial"/>
                <a:buNone/>
              </a:pPr>
              <a:r>
                <a:rPr lang="en" sz="1000">
                  <a:solidFill>
                    <a:srgbClr val="FFFFFF"/>
                  </a:solidFill>
                </a:rPr>
                <a:t>Jobbe med å konkretisere mål, tiltak og innsatsområde basert på prioriteringar i styringsgruppe (jfr. Resultatmål side 4)</a:t>
              </a:r>
              <a:endParaRPr sz="1000">
                <a:solidFill>
                  <a:srgbClr val="FFFFFF"/>
                </a:solidFill>
              </a:endParaRPr>
            </a:p>
          </p:txBody>
        </p:sp>
        <p:sp>
          <p:nvSpPr>
            <p:cNvPr id="416" name="Google Shape;416;p69"/>
            <p:cNvSpPr/>
            <p:nvPr/>
          </p:nvSpPr>
          <p:spPr>
            <a:xfrm>
              <a:off x="5280660" y="1386838"/>
              <a:ext cx="2263200" cy="1849200"/>
            </a:xfrm>
            <a:prstGeom prst="roundRect">
              <a:avLst>
                <a:gd name="adj" fmla="val 16667"/>
              </a:avLst>
            </a:prstGeom>
            <a:solidFill>
              <a:schemeClr val="accent4"/>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100" i="0" u="none" strike="noStrike" cap="none">
                <a:solidFill>
                  <a:srgbClr val="000000"/>
                </a:solidFill>
              </a:endParaRPr>
            </a:p>
          </p:txBody>
        </p:sp>
        <p:sp>
          <p:nvSpPr>
            <p:cNvPr id="417" name="Google Shape;417;p69"/>
            <p:cNvSpPr txBox="1"/>
            <p:nvPr/>
          </p:nvSpPr>
          <p:spPr>
            <a:xfrm>
              <a:off x="5370926" y="1477105"/>
              <a:ext cx="2082600" cy="1668600"/>
            </a:xfrm>
            <a:prstGeom prst="rect">
              <a:avLst/>
            </a:prstGeom>
            <a:noFill/>
            <a:ln>
              <a:noFill/>
            </a:ln>
          </p:spPr>
          <p:txBody>
            <a:bodyPr spcFirstLastPara="1" wrap="square" lIns="60950" tIns="60950" rIns="60950" bIns="60950" anchor="t" anchorCtr="0">
              <a:noAutofit/>
            </a:bodyPr>
            <a:lstStyle/>
            <a:p>
              <a:pPr marL="0" marR="0" lvl="0" indent="0" algn="ctr" rtl="0">
                <a:lnSpc>
                  <a:spcPct val="90000"/>
                </a:lnSpc>
                <a:spcBef>
                  <a:spcPts val="0"/>
                </a:spcBef>
                <a:spcAft>
                  <a:spcPts val="0"/>
                </a:spcAft>
                <a:buClr>
                  <a:srgbClr val="FFFFFF"/>
                </a:buClr>
                <a:buFont typeface="Georgia"/>
                <a:buNone/>
              </a:pPr>
              <a:r>
                <a:rPr lang="en" sz="1000" b="1">
                  <a:solidFill>
                    <a:srgbClr val="FFFFFF"/>
                  </a:solidFill>
                </a:rPr>
                <a:t>Hovudprosjekt</a:t>
              </a:r>
              <a:endParaRPr sz="1000" b="1">
                <a:solidFill>
                  <a:srgbClr val="FFFFFF"/>
                </a:solidFill>
              </a:endParaRPr>
            </a:p>
            <a:p>
              <a:pPr marL="0" marR="0" lvl="0" indent="0" algn="ctr" rtl="0">
                <a:lnSpc>
                  <a:spcPct val="90000"/>
                </a:lnSpc>
                <a:spcBef>
                  <a:spcPts val="0"/>
                </a:spcBef>
                <a:spcAft>
                  <a:spcPts val="0"/>
                </a:spcAft>
                <a:buClr>
                  <a:srgbClr val="FFFFFF"/>
                </a:buClr>
                <a:buFont typeface="Georgia"/>
                <a:buNone/>
              </a:pPr>
              <a:endParaRPr sz="1000" b="1">
                <a:solidFill>
                  <a:srgbClr val="FFFFFF"/>
                </a:solidFill>
              </a:endParaRPr>
            </a:p>
            <a:p>
              <a:pPr marL="0" marR="0" lvl="0" indent="0" algn="ctr" rtl="0">
                <a:lnSpc>
                  <a:spcPct val="90000"/>
                </a:lnSpc>
                <a:spcBef>
                  <a:spcPts val="0"/>
                </a:spcBef>
                <a:spcAft>
                  <a:spcPts val="0"/>
                </a:spcAft>
                <a:buClr>
                  <a:srgbClr val="000000"/>
                </a:buClr>
                <a:buSzPts val="1100"/>
                <a:buFont typeface="Arial"/>
                <a:buNone/>
              </a:pPr>
              <a:r>
                <a:rPr lang="en" sz="1000">
                  <a:solidFill>
                    <a:srgbClr val="FFFFFF"/>
                  </a:solidFill>
                </a:rPr>
                <a:t>Gjennomføre konkrete</a:t>
              </a:r>
              <a:endParaRPr sz="1000">
                <a:solidFill>
                  <a:srgbClr val="FFFFFF"/>
                </a:solidFill>
              </a:endParaRPr>
            </a:p>
            <a:p>
              <a:pPr marL="0" marR="0" lvl="0" indent="0" algn="ctr" rtl="0">
                <a:lnSpc>
                  <a:spcPct val="90000"/>
                </a:lnSpc>
                <a:spcBef>
                  <a:spcPts val="0"/>
                </a:spcBef>
                <a:spcAft>
                  <a:spcPts val="0"/>
                </a:spcAft>
                <a:buClr>
                  <a:srgbClr val="000000"/>
                </a:buClr>
                <a:buSzPts val="1100"/>
                <a:buFont typeface="Arial"/>
                <a:buNone/>
              </a:pPr>
              <a:r>
                <a:rPr lang="en" sz="1000">
                  <a:solidFill>
                    <a:srgbClr val="FFFFFF"/>
                  </a:solidFill>
                </a:rPr>
                <a:t>tiltak i henhold til PLP for å realisere positive effektar frå utbygginga av Stad Skipstunnell basert på resultat frå arbeid i tidlegare fasar </a:t>
              </a:r>
              <a:endParaRPr sz="1000">
                <a:solidFill>
                  <a:srgbClr val="FFFFFF"/>
                </a:solidFill>
              </a:endParaRPr>
            </a:p>
            <a:p>
              <a:pPr marL="0" marR="0" lvl="0" indent="0" algn="ctr" rtl="0">
                <a:lnSpc>
                  <a:spcPct val="90000"/>
                </a:lnSpc>
                <a:spcBef>
                  <a:spcPts val="0"/>
                </a:spcBef>
                <a:spcAft>
                  <a:spcPts val="0"/>
                </a:spcAft>
                <a:buClr>
                  <a:srgbClr val="000000"/>
                </a:buClr>
                <a:buSzPts val="1100"/>
                <a:buFont typeface="Arial"/>
                <a:buNone/>
              </a:pPr>
              <a:endParaRPr sz="1000">
                <a:solidFill>
                  <a:srgbClr val="FFFFFF"/>
                </a:solidFill>
              </a:endParaRPr>
            </a:p>
          </p:txBody>
        </p:sp>
      </p:grpSp>
      <p:sp>
        <p:nvSpPr>
          <p:cNvPr id="418" name="Google Shape;418;p69"/>
          <p:cNvSpPr/>
          <p:nvPr/>
        </p:nvSpPr>
        <p:spPr>
          <a:xfrm>
            <a:off x="3952951" y="3598518"/>
            <a:ext cx="3170700" cy="2095500"/>
          </a:xfrm>
          <a:prstGeom prst="rect">
            <a:avLst/>
          </a:prstGeom>
          <a:noFill/>
          <a:ln w="47625" cap="flat" cmpd="sng">
            <a:solidFill>
              <a:srgbClr val="EB8C00"/>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100" i="0" u="none" strike="noStrike" cap="none">
              <a:solidFill>
                <a:srgbClr val="000000"/>
              </a:solidFill>
            </a:endParaRPr>
          </a:p>
        </p:txBody>
      </p:sp>
      <p:sp>
        <p:nvSpPr>
          <p:cNvPr id="419" name="Google Shape;419;p69"/>
          <p:cNvSpPr txBox="1"/>
          <p:nvPr/>
        </p:nvSpPr>
        <p:spPr>
          <a:xfrm>
            <a:off x="1065600" y="6321050"/>
            <a:ext cx="2505000" cy="600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900"/>
              <a:t>Kunnskapsgrunnlag om ringverknadar om Stad Skipsstunnell utarbeidd i perioden fram til hausten 2022. </a:t>
            </a:r>
            <a:endParaRPr sz="900"/>
          </a:p>
        </p:txBody>
      </p:sp>
      <p:sp>
        <p:nvSpPr>
          <p:cNvPr id="420" name="Google Shape;420;p69"/>
          <p:cNvSpPr txBox="1"/>
          <p:nvPr/>
        </p:nvSpPr>
        <p:spPr>
          <a:xfrm>
            <a:off x="4037400" y="6321050"/>
            <a:ext cx="25050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900"/>
              <a:t>September 2022 - juni 2023</a:t>
            </a:r>
            <a:endParaRPr sz="900"/>
          </a:p>
        </p:txBody>
      </p:sp>
      <p:sp>
        <p:nvSpPr>
          <p:cNvPr id="421" name="Google Shape;421;p69"/>
          <p:cNvSpPr txBox="1"/>
          <p:nvPr/>
        </p:nvSpPr>
        <p:spPr>
          <a:xfrm>
            <a:off x="7618800" y="6321050"/>
            <a:ext cx="25050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900"/>
              <a:t>Juli 2023 - 2025</a:t>
            </a:r>
            <a:endParaRPr sz="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70"/>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Interessentar</a:t>
            </a:r>
            <a:endParaRPr/>
          </a:p>
        </p:txBody>
      </p:sp>
      <p:sp>
        <p:nvSpPr>
          <p:cNvPr id="427" name="Google Shape;427;p70"/>
          <p:cNvSpPr txBox="1"/>
          <p:nvPr/>
        </p:nvSpPr>
        <p:spPr>
          <a:xfrm>
            <a:off x="867850" y="2683116"/>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dirty="0">
                <a:solidFill>
                  <a:srgbClr val="FFFFFF"/>
                </a:solidFill>
              </a:rPr>
              <a:t>Stad, Kinn og Vanylven kommun</a:t>
            </a:r>
            <a:r>
              <a:rPr lang="nn-NO" sz="1100" b="1" dirty="0">
                <a:solidFill>
                  <a:srgbClr val="FFFFFF"/>
                </a:solidFill>
              </a:rPr>
              <a:t>e</a:t>
            </a:r>
            <a:endParaRPr sz="1100" b="1" dirty="0">
              <a:solidFill>
                <a:srgbClr val="FFFFFF"/>
              </a:solidFill>
            </a:endParaRPr>
          </a:p>
          <a:p>
            <a:pPr marL="0" lvl="0" indent="0" algn="ctr" rtl="0">
              <a:spcBef>
                <a:spcPts val="0"/>
              </a:spcBef>
              <a:spcAft>
                <a:spcPts val="0"/>
              </a:spcAft>
              <a:buNone/>
            </a:pPr>
            <a:r>
              <a:rPr lang="en" sz="1100" b="1" dirty="0">
                <a:solidFill>
                  <a:srgbClr val="FFFFFF"/>
                </a:solidFill>
              </a:rPr>
              <a:t>(adm. og politisk nivå)</a:t>
            </a:r>
            <a:endParaRPr sz="1100" b="1" dirty="0">
              <a:solidFill>
                <a:srgbClr val="FFFFFF"/>
              </a:solidFill>
            </a:endParaRPr>
          </a:p>
        </p:txBody>
      </p:sp>
      <p:sp>
        <p:nvSpPr>
          <p:cNvPr id="428" name="Google Shape;428;p70"/>
          <p:cNvSpPr txBox="1"/>
          <p:nvPr/>
        </p:nvSpPr>
        <p:spPr>
          <a:xfrm>
            <a:off x="3341951" y="2676050"/>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rPr>
              <a:t>Nærings- og lokalsamfunnsutvikling for regionen samla sett og i den enkelte kommune</a:t>
            </a:r>
            <a:endParaRPr sz="1000">
              <a:solidFill>
                <a:schemeClr val="dk1"/>
              </a:solidFill>
            </a:endParaRPr>
          </a:p>
          <a:p>
            <a:pPr marL="0" lvl="0" indent="0" algn="ctr" rtl="0">
              <a:spcBef>
                <a:spcPts val="0"/>
              </a:spcBef>
              <a:spcAft>
                <a:spcPts val="0"/>
              </a:spcAft>
              <a:buNone/>
            </a:pPr>
            <a:r>
              <a:rPr lang="en" sz="1000">
                <a:solidFill>
                  <a:schemeClr val="dk1"/>
                </a:solidFill>
              </a:rPr>
              <a:t>Effektive transportaksar </a:t>
            </a:r>
            <a:endParaRPr sz="1000">
              <a:solidFill>
                <a:schemeClr val="dk1"/>
              </a:solidFill>
            </a:endParaRPr>
          </a:p>
          <a:p>
            <a:pPr marL="0" lvl="0" indent="0" algn="ctr" rtl="0">
              <a:spcBef>
                <a:spcPts val="0"/>
              </a:spcBef>
              <a:spcAft>
                <a:spcPts val="0"/>
              </a:spcAft>
              <a:buNone/>
            </a:pPr>
            <a:r>
              <a:rPr lang="en" sz="1000">
                <a:solidFill>
                  <a:schemeClr val="dk1"/>
                </a:solidFill>
              </a:rPr>
              <a:t>Realisere mål i den einskilde kommune sine samfunns- og reguleringsplanar</a:t>
            </a:r>
            <a:endParaRPr sz="1000">
              <a:solidFill>
                <a:schemeClr val="dk1"/>
              </a:solidFill>
            </a:endParaRPr>
          </a:p>
        </p:txBody>
      </p:sp>
      <p:cxnSp>
        <p:nvCxnSpPr>
          <p:cNvPr id="429" name="Google Shape;429;p70"/>
          <p:cNvCxnSpPr/>
          <p:nvPr/>
        </p:nvCxnSpPr>
        <p:spPr>
          <a:xfrm rot="10800000">
            <a:off x="2841872" y="3016044"/>
            <a:ext cx="500100" cy="0"/>
          </a:xfrm>
          <a:prstGeom prst="straightConnector1">
            <a:avLst/>
          </a:prstGeom>
          <a:noFill/>
          <a:ln w="19050" cap="flat" cmpd="sng">
            <a:solidFill>
              <a:schemeClr val="accent4"/>
            </a:solidFill>
            <a:prstDash val="solid"/>
            <a:round/>
            <a:headEnd type="none" w="med" len="med"/>
            <a:tailEnd type="none" w="med" len="med"/>
          </a:ln>
        </p:spPr>
      </p:cxnSp>
      <p:sp>
        <p:nvSpPr>
          <p:cNvPr id="430" name="Google Shape;430;p70"/>
          <p:cNvSpPr txBox="1"/>
          <p:nvPr/>
        </p:nvSpPr>
        <p:spPr>
          <a:xfrm>
            <a:off x="867850" y="3975805"/>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rgbClr val="FFFFFF"/>
                </a:solidFill>
              </a:rPr>
              <a:t>Næringsliv og næringsselskap</a:t>
            </a:r>
            <a:endParaRPr sz="1100" b="1">
              <a:solidFill>
                <a:srgbClr val="FFFFFF"/>
              </a:solidFill>
            </a:endParaRPr>
          </a:p>
        </p:txBody>
      </p:sp>
      <p:sp>
        <p:nvSpPr>
          <p:cNvPr id="431" name="Google Shape;431;p70"/>
          <p:cNvSpPr txBox="1"/>
          <p:nvPr/>
        </p:nvSpPr>
        <p:spPr>
          <a:xfrm>
            <a:off x="867850" y="4675253"/>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rgbClr val="FFFFFF"/>
                </a:solidFill>
              </a:rPr>
              <a:t>Havneselskap i regionen</a:t>
            </a:r>
            <a:endParaRPr sz="1100" b="1">
              <a:solidFill>
                <a:srgbClr val="FFFFFF"/>
              </a:solidFill>
            </a:endParaRPr>
          </a:p>
        </p:txBody>
      </p:sp>
      <p:sp>
        <p:nvSpPr>
          <p:cNvPr id="432" name="Google Shape;432;p70"/>
          <p:cNvSpPr txBox="1"/>
          <p:nvPr/>
        </p:nvSpPr>
        <p:spPr>
          <a:xfrm>
            <a:off x="867850" y="5372686"/>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rgbClr val="FFFFFF"/>
                </a:solidFill>
              </a:rPr>
              <a:t>Kystverket</a:t>
            </a:r>
            <a:endParaRPr sz="1100" b="1">
              <a:solidFill>
                <a:srgbClr val="FFFFFF"/>
              </a:solidFill>
            </a:endParaRPr>
          </a:p>
        </p:txBody>
      </p:sp>
      <p:sp>
        <p:nvSpPr>
          <p:cNvPr id="433" name="Google Shape;433;p70"/>
          <p:cNvSpPr txBox="1"/>
          <p:nvPr/>
        </p:nvSpPr>
        <p:spPr>
          <a:xfrm>
            <a:off x="867850" y="6070108"/>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rgbClr val="FFFFFF"/>
                </a:solidFill>
              </a:rPr>
              <a:t>Vestland og Møre og Romsdal fylkeskommune</a:t>
            </a:r>
            <a:endParaRPr sz="1100" b="1">
              <a:solidFill>
                <a:srgbClr val="FFFFFF"/>
              </a:solidFill>
            </a:endParaRPr>
          </a:p>
        </p:txBody>
      </p:sp>
      <p:sp>
        <p:nvSpPr>
          <p:cNvPr id="434" name="Google Shape;434;p70"/>
          <p:cNvSpPr txBox="1"/>
          <p:nvPr/>
        </p:nvSpPr>
        <p:spPr>
          <a:xfrm>
            <a:off x="3341951" y="3973490"/>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r>
              <a:rPr lang="en" sz="1000">
                <a:solidFill>
                  <a:schemeClr val="dk1"/>
                </a:solidFill>
              </a:rPr>
              <a:t>Tilrettelegging for attraktive næringsareal med gunstige rammevilkår</a:t>
            </a:r>
            <a:endParaRPr sz="1000">
              <a:solidFill>
                <a:schemeClr val="dk1"/>
              </a:solidFill>
            </a:endParaRPr>
          </a:p>
          <a:p>
            <a:pPr marL="0" lvl="0" indent="0" algn="ctr" rtl="0">
              <a:spcBef>
                <a:spcPts val="0"/>
              </a:spcBef>
              <a:spcAft>
                <a:spcPts val="0"/>
              </a:spcAft>
              <a:buNone/>
            </a:pPr>
            <a:r>
              <a:rPr lang="en" sz="1000">
                <a:solidFill>
                  <a:schemeClr val="dk1"/>
                </a:solidFill>
              </a:rPr>
              <a:t>Infrastruktur for bærekraftig vekst</a:t>
            </a:r>
            <a:endParaRPr sz="1000">
              <a:solidFill>
                <a:schemeClr val="dk1"/>
              </a:solidFill>
            </a:endParaRPr>
          </a:p>
          <a:p>
            <a:pPr marL="0" lvl="0" indent="0" algn="ctr" rtl="0">
              <a:spcBef>
                <a:spcPts val="0"/>
              </a:spcBef>
              <a:spcAft>
                <a:spcPts val="0"/>
              </a:spcAft>
              <a:buNone/>
            </a:pPr>
            <a:endParaRPr sz="1000">
              <a:solidFill>
                <a:schemeClr val="dk1"/>
              </a:solidFill>
            </a:endParaRPr>
          </a:p>
        </p:txBody>
      </p:sp>
      <p:cxnSp>
        <p:nvCxnSpPr>
          <p:cNvPr id="435" name="Google Shape;435;p70"/>
          <p:cNvCxnSpPr/>
          <p:nvPr/>
        </p:nvCxnSpPr>
        <p:spPr>
          <a:xfrm rot="10800000">
            <a:off x="2841871" y="4290923"/>
            <a:ext cx="500100" cy="0"/>
          </a:xfrm>
          <a:prstGeom prst="straightConnector1">
            <a:avLst/>
          </a:prstGeom>
          <a:noFill/>
          <a:ln w="19050" cap="flat" cmpd="sng">
            <a:solidFill>
              <a:schemeClr val="accent4"/>
            </a:solidFill>
            <a:prstDash val="solid"/>
            <a:round/>
            <a:headEnd type="none" w="med" len="med"/>
            <a:tailEnd type="none" w="med" len="med"/>
          </a:ln>
        </p:spPr>
      </p:cxnSp>
      <p:sp>
        <p:nvSpPr>
          <p:cNvPr id="436" name="Google Shape;436;p70"/>
          <p:cNvSpPr txBox="1"/>
          <p:nvPr/>
        </p:nvSpPr>
        <p:spPr>
          <a:xfrm>
            <a:off x="3341951" y="4673080"/>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Clr>
                <a:srgbClr val="000000"/>
              </a:buClr>
              <a:buSzPts val="1100"/>
              <a:buFont typeface="Arial"/>
              <a:buNone/>
            </a:pPr>
            <a:r>
              <a:rPr lang="en" sz="1000">
                <a:solidFill>
                  <a:schemeClr val="dk1"/>
                </a:solidFill>
              </a:rPr>
              <a:t>Effektive og gode havner som styrkar og komplementerer eksisterande tilbod og skaper nye inntektskjelder</a:t>
            </a:r>
            <a:endParaRPr sz="1000">
              <a:solidFill>
                <a:schemeClr val="dk1"/>
              </a:solidFill>
            </a:endParaRPr>
          </a:p>
          <a:p>
            <a:pPr marL="0" lvl="0" indent="0" algn="ctr" rtl="0">
              <a:spcBef>
                <a:spcPts val="0"/>
              </a:spcBef>
              <a:spcAft>
                <a:spcPts val="0"/>
              </a:spcAft>
              <a:buNone/>
            </a:pPr>
            <a:endParaRPr sz="1000">
              <a:solidFill>
                <a:schemeClr val="dk1"/>
              </a:solidFill>
            </a:endParaRPr>
          </a:p>
        </p:txBody>
      </p:sp>
      <p:cxnSp>
        <p:nvCxnSpPr>
          <p:cNvPr id="437" name="Google Shape;437;p70"/>
          <p:cNvCxnSpPr/>
          <p:nvPr/>
        </p:nvCxnSpPr>
        <p:spPr>
          <a:xfrm rot="10800000">
            <a:off x="2841871" y="4990511"/>
            <a:ext cx="500100" cy="0"/>
          </a:xfrm>
          <a:prstGeom prst="straightConnector1">
            <a:avLst/>
          </a:prstGeom>
          <a:noFill/>
          <a:ln w="19050" cap="flat" cmpd="sng">
            <a:solidFill>
              <a:schemeClr val="accent4"/>
            </a:solidFill>
            <a:prstDash val="solid"/>
            <a:round/>
            <a:headEnd type="none" w="med" len="med"/>
            <a:tailEnd type="none" w="med" len="med"/>
          </a:ln>
        </p:spPr>
      </p:cxnSp>
      <p:sp>
        <p:nvSpPr>
          <p:cNvPr id="438" name="Google Shape;438;p70"/>
          <p:cNvSpPr txBox="1"/>
          <p:nvPr/>
        </p:nvSpPr>
        <p:spPr>
          <a:xfrm>
            <a:off x="3341951" y="5371605"/>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r>
              <a:rPr lang="en" sz="1000">
                <a:solidFill>
                  <a:schemeClr val="dk1"/>
                </a:solidFill>
              </a:rPr>
              <a:t>Effektive og trygge ferdselsårer langs kysten som fremjar mål om å flytte gods frå veg til sjø</a:t>
            </a:r>
            <a:endParaRPr sz="1000">
              <a:solidFill>
                <a:schemeClr val="dk1"/>
              </a:solidFill>
            </a:endParaRPr>
          </a:p>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endParaRPr sz="1000">
              <a:solidFill>
                <a:schemeClr val="dk1"/>
              </a:solidFill>
            </a:endParaRPr>
          </a:p>
        </p:txBody>
      </p:sp>
      <p:cxnSp>
        <p:nvCxnSpPr>
          <p:cNvPr id="439" name="Google Shape;439;p70"/>
          <p:cNvCxnSpPr/>
          <p:nvPr/>
        </p:nvCxnSpPr>
        <p:spPr>
          <a:xfrm rot="10800000">
            <a:off x="2841871" y="5689033"/>
            <a:ext cx="500100" cy="0"/>
          </a:xfrm>
          <a:prstGeom prst="straightConnector1">
            <a:avLst/>
          </a:prstGeom>
          <a:noFill/>
          <a:ln w="19050" cap="flat" cmpd="sng">
            <a:solidFill>
              <a:schemeClr val="accent4"/>
            </a:solidFill>
            <a:prstDash val="solid"/>
            <a:round/>
            <a:headEnd type="none" w="med" len="med"/>
            <a:tailEnd type="none" w="med" len="med"/>
          </a:ln>
        </p:spPr>
      </p:cxnSp>
      <p:sp>
        <p:nvSpPr>
          <p:cNvPr id="440" name="Google Shape;440;p70"/>
          <p:cNvSpPr txBox="1"/>
          <p:nvPr/>
        </p:nvSpPr>
        <p:spPr>
          <a:xfrm>
            <a:off x="3341951" y="6070141"/>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r>
              <a:rPr lang="en" sz="1000">
                <a:solidFill>
                  <a:schemeClr val="dk1"/>
                </a:solidFill>
              </a:rPr>
              <a:t>Samfunns- og næringsutvikling i regionen</a:t>
            </a:r>
            <a:endParaRPr sz="1000">
              <a:solidFill>
                <a:schemeClr val="dk1"/>
              </a:solidFill>
            </a:endParaRPr>
          </a:p>
          <a:p>
            <a:pPr marL="0" lvl="0" indent="0" algn="ctr" rtl="0">
              <a:spcBef>
                <a:spcPts val="0"/>
              </a:spcBef>
              <a:spcAft>
                <a:spcPts val="0"/>
              </a:spcAft>
              <a:buNone/>
            </a:pPr>
            <a:r>
              <a:rPr lang="en" sz="1000">
                <a:solidFill>
                  <a:schemeClr val="dk1"/>
                </a:solidFill>
              </a:rPr>
              <a:t>Meir effektive samferdsleløysingar for innbyggjar og gjester</a:t>
            </a:r>
            <a:endParaRPr sz="1000">
              <a:solidFill>
                <a:schemeClr val="dk1"/>
              </a:solidFill>
            </a:endParaRPr>
          </a:p>
          <a:p>
            <a:pPr marL="0" lvl="0" indent="0" algn="ctr" rtl="0">
              <a:spcBef>
                <a:spcPts val="0"/>
              </a:spcBef>
              <a:spcAft>
                <a:spcPts val="0"/>
              </a:spcAft>
              <a:buNone/>
            </a:pPr>
            <a:endParaRPr sz="1000">
              <a:solidFill>
                <a:schemeClr val="dk1"/>
              </a:solidFill>
            </a:endParaRPr>
          </a:p>
          <a:p>
            <a:pPr marL="0" lvl="0" indent="0" algn="ctr" rtl="0">
              <a:spcBef>
                <a:spcPts val="0"/>
              </a:spcBef>
              <a:spcAft>
                <a:spcPts val="0"/>
              </a:spcAft>
              <a:buNone/>
            </a:pPr>
            <a:endParaRPr sz="1000">
              <a:solidFill>
                <a:schemeClr val="dk1"/>
              </a:solidFill>
            </a:endParaRPr>
          </a:p>
        </p:txBody>
      </p:sp>
      <p:cxnSp>
        <p:nvCxnSpPr>
          <p:cNvPr id="441" name="Google Shape;441;p70"/>
          <p:cNvCxnSpPr/>
          <p:nvPr/>
        </p:nvCxnSpPr>
        <p:spPr>
          <a:xfrm rot="10800000">
            <a:off x="2841871" y="6387566"/>
            <a:ext cx="500100" cy="0"/>
          </a:xfrm>
          <a:prstGeom prst="straightConnector1">
            <a:avLst/>
          </a:prstGeom>
          <a:noFill/>
          <a:ln w="19050" cap="flat" cmpd="sng">
            <a:solidFill>
              <a:schemeClr val="accent4"/>
            </a:solidFill>
            <a:prstDash val="solid"/>
            <a:round/>
            <a:headEnd type="none" w="med" len="med"/>
            <a:tailEnd type="none" w="med" len="med"/>
          </a:ln>
        </p:spPr>
      </p:cxnSp>
      <p:sp>
        <p:nvSpPr>
          <p:cNvPr id="442" name="Google Shape;442;p70"/>
          <p:cNvSpPr/>
          <p:nvPr/>
        </p:nvSpPr>
        <p:spPr>
          <a:xfrm>
            <a:off x="852900" y="2436425"/>
            <a:ext cx="2040300" cy="157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800" b="1"/>
              <a:t>Interessent</a:t>
            </a:r>
            <a:endParaRPr sz="800" b="1"/>
          </a:p>
        </p:txBody>
      </p:sp>
      <p:sp>
        <p:nvSpPr>
          <p:cNvPr id="443" name="Google Shape;443;p70"/>
          <p:cNvSpPr/>
          <p:nvPr/>
        </p:nvSpPr>
        <p:spPr>
          <a:xfrm>
            <a:off x="3341950" y="2436425"/>
            <a:ext cx="6461400" cy="157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800" b="1"/>
              <a:t>Behov og interesser</a:t>
            </a:r>
            <a:endParaRPr sz="800" b="1"/>
          </a:p>
        </p:txBody>
      </p:sp>
      <p:sp>
        <p:nvSpPr>
          <p:cNvPr id="444" name="Google Shape;444;p70"/>
          <p:cNvSpPr txBox="1">
            <a:spLocks noGrp="1"/>
          </p:cNvSpPr>
          <p:nvPr>
            <p:ph type="body" idx="1"/>
          </p:nvPr>
        </p:nvSpPr>
        <p:spPr>
          <a:xfrm>
            <a:off x="912000" y="1815075"/>
            <a:ext cx="8891400" cy="392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sz="1200"/>
              <a:t>Fleire aktørar har interesse knytt til prosjektet, og er foreslått representert i prosjektorganisasjon eller involvert gjennom arbeidet i prosjektet. </a:t>
            </a:r>
            <a:endParaRPr sz="800"/>
          </a:p>
          <a:p>
            <a:pPr marL="0" lvl="0" indent="0" algn="l" rtl="0">
              <a:spcBef>
                <a:spcPts val="0"/>
              </a:spcBef>
              <a:spcAft>
                <a:spcPts val="0"/>
              </a:spcAft>
              <a:buNone/>
            </a:pPr>
            <a:endParaRPr/>
          </a:p>
        </p:txBody>
      </p:sp>
      <p:sp>
        <p:nvSpPr>
          <p:cNvPr id="445" name="Google Shape;445;p70"/>
          <p:cNvSpPr txBox="1"/>
          <p:nvPr/>
        </p:nvSpPr>
        <p:spPr>
          <a:xfrm>
            <a:off x="878150" y="3325939"/>
            <a:ext cx="2040300" cy="594300"/>
          </a:xfrm>
          <a:prstGeom prst="rect">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rgbClr val="FFFFFF"/>
                </a:solidFill>
              </a:rPr>
              <a:t>Reiselivsnæring og destinasjonselskap</a:t>
            </a:r>
            <a:endParaRPr sz="1100" b="1">
              <a:solidFill>
                <a:srgbClr val="FFFFFF"/>
              </a:solidFill>
            </a:endParaRPr>
          </a:p>
        </p:txBody>
      </p:sp>
      <p:sp>
        <p:nvSpPr>
          <p:cNvPr id="446" name="Google Shape;446;p70"/>
          <p:cNvSpPr txBox="1"/>
          <p:nvPr/>
        </p:nvSpPr>
        <p:spPr>
          <a:xfrm>
            <a:off x="3352251" y="3323625"/>
            <a:ext cx="6461400" cy="594300"/>
          </a:xfrm>
          <a:prstGeom prst="rect">
            <a:avLst/>
          </a:prstGeom>
          <a:no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rPr>
              <a:t>Destinasjonsutvikling og samarbeid om destinasjonsutvikling og reisepakker til regionen</a:t>
            </a:r>
            <a:endParaRPr sz="1000">
              <a:solidFill>
                <a:schemeClr val="dk1"/>
              </a:solidFill>
            </a:endParaRPr>
          </a:p>
          <a:p>
            <a:pPr marL="0" lvl="0" indent="0" algn="ctr" rtl="0">
              <a:spcBef>
                <a:spcPts val="0"/>
              </a:spcBef>
              <a:spcAft>
                <a:spcPts val="0"/>
              </a:spcAft>
              <a:buNone/>
            </a:pPr>
            <a:r>
              <a:rPr lang="en" sz="1000">
                <a:solidFill>
                  <a:schemeClr val="dk1"/>
                </a:solidFill>
              </a:rPr>
              <a:t>Transportmuligheter og reiseruter som sikrer reisemålets tilgjengelighet</a:t>
            </a:r>
            <a:endParaRPr sz="1000">
              <a:solidFill>
                <a:schemeClr val="dk1"/>
              </a:solidFill>
            </a:endParaRPr>
          </a:p>
          <a:p>
            <a:pPr marL="0" lvl="0" indent="0" algn="ctr" rtl="0">
              <a:spcBef>
                <a:spcPts val="0"/>
              </a:spcBef>
              <a:spcAft>
                <a:spcPts val="0"/>
              </a:spcAft>
              <a:buNone/>
            </a:pPr>
            <a:r>
              <a:rPr lang="en" sz="1000">
                <a:solidFill>
                  <a:schemeClr val="dk1"/>
                </a:solidFill>
              </a:rPr>
              <a:t>Tilrettelegging av infrastruktur for turisme (besøksstrategi)</a:t>
            </a:r>
            <a:endParaRPr sz="1000">
              <a:solidFill>
                <a:schemeClr val="dk1"/>
              </a:solidFill>
            </a:endParaRPr>
          </a:p>
        </p:txBody>
      </p:sp>
      <p:cxnSp>
        <p:nvCxnSpPr>
          <p:cNvPr id="447" name="Google Shape;447;p70"/>
          <p:cNvCxnSpPr/>
          <p:nvPr/>
        </p:nvCxnSpPr>
        <p:spPr>
          <a:xfrm rot="10800000">
            <a:off x="2852171" y="3641058"/>
            <a:ext cx="500100" cy="0"/>
          </a:xfrm>
          <a:prstGeom prst="straightConnector1">
            <a:avLst/>
          </a:prstGeom>
          <a:noFill/>
          <a:ln w="19050" cap="flat" cmpd="sng">
            <a:solidFill>
              <a:schemeClr val="accent4"/>
            </a:solidFill>
            <a:prstDash val="solid"/>
            <a:round/>
            <a:headEnd type="none"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71"/>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Prosjektorganisering</a:t>
            </a:r>
            <a:endParaRPr/>
          </a:p>
        </p:txBody>
      </p:sp>
      <p:cxnSp>
        <p:nvCxnSpPr>
          <p:cNvPr id="453" name="Google Shape;453;p71"/>
          <p:cNvCxnSpPr>
            <a:stCxn id="454" idx="0"/>
            <a:endCxn id="455" idx="0"/>
          </p:cNvCxnSpPr>
          <p:nvPr/>
        </p:nvCxnSpPr>
        <p:spPr>
          <a:xfrm>
            <a:off x="6789670" y="2149496"/>
            <a:ext cx="12300" cy="1168200"/>
          </a:xfrm>
          <a:prstGeom prst="straightConnector1">
            <a:avLst/>
          </a:prstGeom>
          <a:noFill/>
          <a:ln w="28575" cap="flat" cmpd="sng">
            <a:solidFill>
              <a:srgbClr val="B7B7B7"/>
            </a:solidFill>
            <a:prstDash val="solid"/>
            <a:round/>
            <a:headEnd type="none" w="sm" len="sm"/>
            <a:tailEnd type="none" w="sm" len="sm"/>
          </a:ln>
        </p:spPr>
      </p:cxnSp>
      <p:grpSp>
        <p:nvGrpSpPr>
          <p:cNvPr id="456" name="Google Shape;456;p71"/>
          <p:cNvGrpSpPr/>
          <p:nvPr/>
        </p:nvGrpSpPr>
        <p:grpSpPr>
          <a:xfrm>
            <a:off x="5381277" y="3317719"/>
            <a:ext cx="2841480" cy="1223222"/>
            <a:chOff x="4485150" y="2579925"/>
            <a:chExt cx="3240000" cy="1109700"/>
          </a:xfrm>
        </p:grpSpPr>
        <p:sp>
          <p:nvSpPr>
            <p:cNvPr id="457" name="Google Shape;457;p71"/>
            <p:cNvSpPr/>
            <p:nvPr/>
          </p:nvSpPr>
          <p:spPr>
            <a:xfrm>
              <a:off x="5774525" y="3382125"/>
              <a:ext cx="642900" cy="3075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800"/>
                <a:buFont typeface="Calibri"/>
                <a:buNone/>
              </a:pPr>
              <a:endParaRPr sz="900" b="1">
                <a:solidFill>
                  <a:srgbClr val="000000"/>
                </a:solidFill>
                <a:latin typeface="Calibri"/>
                <a:ea typeface="Calibri"/>
                <a:cs typeface="Calibri"/>
                <a:sym typeface="Calibri"/>
              </a:endParaRPr>
            </a:p>
          </p:txBody>
        </p:sp>
        <p:sp>
          <p:nvSpPr>
            <p:cNvPr id="455" name="Google Shape;455;p71"/>
            <p:cNvSpPr/>
            <p:nvPr/>
          </p:nvSpPr>
          <p:spPr>
            <a:xfrm>
              <a:off x="4485150" y="2579925"/>
              <a:ext cx="3240000" cy="3075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800"/>
                <a:buFont typeface="Calibri"/>
                <a:buNone/>
              </a:pPr>
              <a:r>
                <a:rPr lang="en" sz="900" b="1">
                  <a:latin typeface="Calibri"/>
                  <a:ea typeface="Calibri"/>
                  <a:cs typeface="Calibri"/>
                  <a:sym typeface="Calibri"/>
                </a:rPr>
                <a:t>Prosjektgruppe (PG)</a:t>
              </a:r>
              <a:endParaRPr sz="900" b="1">
                <a:solidFill>
                  <a:srgbClr val="000000"/>
                </a:solidFill>
                <a:latin typeface="Calibri"/>
                <a:ea typeface="Calibri"/>
                <a:cs typeface="Calibri"/>
                <a:sym typeface="Calibri"/>
              </a:endParaRPr>
            </a:p>
          </p:txBody>
        </p:sp>
      </p:grpSp>
      <p:sp>
        <p:nvSpPr>
          <p:cNvPr id="458" name="Google Shape;458;p71"/>
          <p:cNvSpPr/>
          <p:nvPr/>
        </p:nvSpPr>
        <p:spPr>
          <a:xfrm>
            <a:off x="5373016" y="1810534"/>
            <a:ext cx="2841300" cy="339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800"/>
              <a:buFont typeface="Calibri"/>
              <a:buNone/>
            </a:pPr>
            <a:r>
              <a:rPr lang="en" sz="900" b="1">
                <a:latin typeface="Calibri"/>
                <a:ea typeface="Calibri"/>
                <a:cs typeface="Calibri"/>
                <a:sym typeface="Calibri"/>
              </a:rPr>
              <a:t>Prosjekteier (PE)</a:t>
            </a:r>
            <a:endParaRPr sz="900" b="1">
              <a:solidFill>
                <a:srgbClr val="000000"/>
              </a:solidFill>
              <a:latin typeface="Calibri"/>
              <a:ea typeface="Calibri"/>
              <a:cs typeface="Calibri"/>
              <a:sym typeface="Calibri"/>
            </a:endParaRPr>
          </a:p>
        </p:txBody>
      </p:sp>
      <p:sp>
        <p:nvSpPr>
          <p:cNvPr id="454" name="Google Shape;454;p71"/>
          <p:cNvSpPr/>
          <p:nvPr/>
        </p:nvSpPr>
        <p:spPr>
          <a:xfrm>
            <a:off x="5364970" y="2149496"/>
            <a:ext cx="2849400" cy="339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FFFFFF"/>
              </a:buClr>
              <a:buSzPts val="1300"/>
              <a:buFont typeface="Calibri"/>
              <a:buNone/>
            </a:pPr>
            <a:r>
              <a:rPr lang="en" sz="900">
                <a:solidFill>
                  <a:schemeClr val="dk1"/>
                </a:solidFill>
                <a:latin typeface="Calibri"/>
                <a:ea typeface="Calibri"/>
                <a:cs typeface="Calibri"/>
                <a:sym typeface="Calibri"/>
              </a:rPr>
              <a:t>Kommunane</a:t>
            </a:r>
            <a:endParaRPr sz="900">
              <a:solidFill>
                <a:schemeClr val="dk1"/>
              </a:solidFill>
              <a:latin typeface="Calibri"/>
              <a:ea typeface="Calibri"/>
              <a:cs typeface="Calibri"/>
              <a:sym typeface="Calibri"/>
            </a:endParaRPr>
          </a:p>
        </p:txBody>
      </p:sp>
      <p:sp>
        <p:nvSpPr>
          <p:cNvPr id="459" name="Google Shape;459;p71"/>
          <p:cNvSpPr/>
          <p:nvPr/>
        </p:nvSpPr>
        <p:spPr>
          <a:xfrm>
            <a:off x="8503675" y="1804325"/>
            <a:ext cx="1971900" cy="339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800"/>
              <a:buFont typeface="Calibri"/>
              <a:buNone/>
            </a:pPr>
            <a:r>
              <a:rPr lang="en" sz="900" b="1">
                <a:latin typeface="Calibri"/>
                <a:ea typeface="Calibri"/>
                <a:cs typeface="Calibri"/>
                <a:sym typeface="Calibri"/>
              </a:rPr>
              <a:t>Styringsgruppe (SG)</a:t>
            </a:r>
            <a:endParaRPr sz="900" b="1">
              <a:solidFill>
                <a:srgbClr val="000000"/>
              </a:solidFill>
              <a:latin typeface="Calibri"/>
              <a:ea typeface="Calibri"/>
              <a:cs typeface="Calibri"/>
              <a:sym typeface="Calibri"/>
            </a:endParaRPr>
          </a:p>
        </p:txBody>
      </p:sp>
      <p:sp>
        <p:nvSpPr>
          <p:cNvPr id="460" name="Google Shape;460;p71"/>
          <p:cNvSpPr/>
          <p:nvPr/>
        </p:nvSpPr>
        <p:spPr>
          <a:xfrm>
            <a:off x="8503725" y="2143350"/>
            <a:ext cx="1971900" cy="2493900"/>
          </a:xfrm>
          <a:prstGeom prst="rect">
            <a:avLst/>
          </a:prstGeom>
          <a:solidFill>
            <a:schemeClr val="lt2"/>
          </a:solidFill>
          <a:ln>
            <a:noFill/>
          </a:ln>
        </p:spPr>
        <p:txBody>
          <a:bodyPr spcFirstLastPara="1" wrap="square" lIns="91425" tIns="91425" rIns="91425" bIns="91425" anchor="t" anchorCtr="0">
            <a:noAutofit/>
          </a:bodyPr>
          <a:lstStyle/>
          <a:p>
            <a:pPr marL="0" marR="0" lvl="0" indent="0" algn="l" rtl="0">
              <a:spcBef>
                <a:spcPts val="0"/>
              </a:spcBef>
              <a:spcAft>
                <a:spcPts val="0"/>
              </a:spcAft>
              <a:buNone/>
            </a:pPr>
            <a:r>
              <a:rPr lang="en" sz="900" dirty="0">
                <a:solidFill>
                  <a:schemeClr val="dk1"/>
                </a:solidFill>
                <a:latin typeface="Calibri"/>
                <a:ea typeface="Calibri"/>
                <a:cs typeface="Calibri"/>
                <a:sym typeface="Calibri"/>
              </a:rPr>
              <a:t>Ordførar frå kvar kommune</a:t>
            </a: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r>
              <a:rPr lang="en" sz="900" dirty="0">
                <a:solidFill>
                  <a:schemeClr val="dk1"/>
                </a:solidFill>
                <a:latin typeface="Calibri"/>
                <a:ea typeface="Calibri"/>
                <a:cs typeface="Calibri"/>
                <a:sym typeface="Calibri"/>
              </a:rPr>
              <a:t>Representant</a:t>
            </a:r>
            <a:r>
              <a:rPr lang="nn-NO" sz="900" dirty="0">
                <a:solidFill>
                  <a:schemeClr val="dk1"/>
                </a:solidFill>
                <a:latin typeface="Calibri"/>
                <a:ea typeface="Calibri"/>
                <a:cs typeface="Calibri"/>
                <a:sym typeface="Calibri"/>
              </a:rPr>
              <a:t>a</a:t>
            </a:r>
            <a:r>
              <a:rPr lang="en" sz="900" dirty="0">
                <a:solidFill>
                  <a:schemeClr val="dk1"/>
                </a:solidFill>
                <a:latin typeface="Calibri"/>
                <a:ea typeface="Calibri"/>
                <a:cs typeface="Calibri"/>
                <a:sym typeface="Calibri"/>
              </a:rPr>
              <a:t>r frå næringsliv (næringsforeiningar?)</a:t>
            </a: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r>
              <a:rPr lang="en" sz="900" dirty="0">
                <a:solidFill>
                  <a:schemeClr val="dk1"/>
                </a:solidFill>
                <a:latin typeface="Calibri"/>
                <a:ea typeface="Calibri"/>
                <a:cs typeface="Calibri"/>
                <a:sym typeface="Calibri"/>
              </a:rPr>
              <a:t>Representant frå Fjord Norge</a:t>
            </a: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r>
              <a:rPr lang="en" sz="900" dirty="0">
                <a:solidFill>
                  <a:schemeClr val="dk1"/>
                </a:solidFill>
                <a:latin typeface="Calibri"/>
                <a:ea typeface="Calibri"/>
                <a:cs typeface="Calibri"/>
                <a:sym typeface="Calibri"/>
              </a:rPr>
              <a:t>Representant frå havneselskap i regionen? </a:t>
            </a: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endParaRPr sz="900" dirty="0">
              <a:solidFill>
                <a:schemeClr val="dk1"/>
              </a:solidFill>
              <a:latin typeface="Calibri"/>
              <a:ea typeface="Calibri"/>
              <a:cs typeface="Calibri"/>
              <a:sym typeface="Calibri"/>
            </a:endParaRPr>
          </a:p>
          <a:p>
            <a:pPr marL="0" marR="0" lvl="0" indent="0" algn="l" rtl="0">
              <a:spcBef>
                <a:spcPts val="0"/>
              </a:spcBef>
              <a:spcAft>
                <a:spcPts val="0"/>
              </a:spcAft>
              <a:buNone/>
            </a:pPr>
            <a:r>
              <a:rPr lang="en" sz="900" dirty="0">
                <a:solidFill>
                  <a:schemeClr val="dk1"/>
                </a:solidFill>
                <a:latin typeface="Calibri"/>
                <a:ea typeface="Calibri"/>
                <a:cs typeface="Calibri"/>
                <a:sym typeface="Calibri"/>
              </a:rPr>
              <a:t>Observatør</a:t>
            </a:r>
            <a:r>
              <a:rPr lang="nn-NO" sz="900" dirty="0">
                <a:solidFill>
                  <a:schemeClr val="dk1"/>
                </a:solidFill>
                <a:latin typeface="Calibri"/>
                <a:ea typeface="Calibri"/>
                <a:cs typeface="Calibri"/>
                <a:sym typeface="Calibri"/>
              </a:rPr>
              <a:t>e</a:t>
            </a:r>
            <a:r>
              <a:rPr lang="en" sz="900" dirty="0">
                <a:solidFill>
                  <a:schemeClr val="dk1"/>
                </a:solidFill>
                <a:latin typeface="Calibri"/>
                <a:ea typeface="Calibri"/>
                <a:cs typeface="Calibri"/>
                <a:sym typeface="Calibri"/>
              </a:rPr>
              <a:t>r: </a:t>
            </a:r>
            <a:endParaRPr sz="900" dirty="0">
              <a:solidFill>
                <a:schemeClr val="dk1"/>
              </a:solidFill>
              <a:latin typeface="Calibri"/>
              <a:ea typeface="Calibri"/>
              <a:cs typeface="Calibri"/>
              <a:sym typeface="Calibri"/>
            </a:endParaRPr>
          </a:p>
          <a:p>
            <a:pPr marL="457200" marR="0" lvl="0" indent="-285750" algn="l" rtl="0">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Kommunedirektør frå kvar kommune</a:t>
            </a:r>
            <a:endParaRPr sz="900" dirty="0">
              <a:solidFill>
                <a:schemeClr val="dk1"/>
              </a:solidFill>
              <a:latin typeface="Calibri"/>
              <a:ea typeface="Calibri"/>
              <a:cs typeface="Calibri"/>
              <a:sym typeface="Calibri"/>
            </a:endParaRPr>
          </a:p>
          <a:p>
            <a:pPr marL="457200" marR="0" lvl="0" indent="-285750" algn="l" rtl="0">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Representant fra fylkeskommunen</a:t>
            </a:r>
            <a:endParaRPr sz="900" dirty="0">
              <a:solidFill>
                <a:schemeClr val="dk1"/>
              </a:solidFill>
              <a:latin typeface="Calibri"/>
              <a:ea typeface="Calibri"/>
              <a:cs typeface="Calibri"/>
              <a:sym typeface="Calibri"/>
            </a:endParaRPr>
          </a:p>
          <a:p>
            <a:pPr marL="457200" marR="0" lvl="0" indent="-285750" algn="l" rtl="0">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Representant fra Kystverket</a:t>
            </a:r>
            <a:endParaRPr sz="900" dirty="0">
              <a:solidFill>
                <a:schemeClr val="dk1"/>
              </a:solidFill>
              <a:latin typeface="Calibri"/>
              <a:ea typeface="Calibri"/>
              <a:cs typeface="Calibri"/>
              <a:sym typeface="Calibri"/>
            </a:endParaRPr>
          </a:p>
          <a:p>
            <a:pPr marL="0" marR="0" lvl="0" indent="0" algn="ctr" rtl="0">
              <a:spcBef>
                <a:spcPts val="0"/>
              </a:spcBef>
              <a:spcAft>
                <a:spcPts val="0"/>
              </a:spcAft>
              <a:buClr>
                <a:srgbClr val="000000"/>
              </a:buClr>
              <a:buSzPts val="1100"/>
              <a:buFont typeface="Arial"/>
              <a:buNone/>
            </a:pPr>
            <a:endParaRPr sz="900" dirty="0">
              <a:solidFill>
                <a:schemeClr val="dk1"/>
              </a:solidFill>
              <a:latin typeface="Calibri"/>
              <a:ea typeface="Calibri"/>
              <a:cs typeface="Calibri"/>
              <a:sym typeface="Calibri"/>
            </a:endParaRPr>
          </a:p>
        </p:txBody>
      </p:sp>
      <p:sp>
        <p:nvSpPr>
          <p:cNvPr id="461" name="Google Shape;461;p71"/>
          <p:cNvSpPr/>
          <p:nvPr/>
        </p:nvSpPr>
        <p:spPr>
          <a:xfrm>
            <a:off x="5377376" y="4730950"/>
            <a:ext cx="2501100" cy="473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800" b="1">
                <a:solidFill>
                  <a:schemeClr val="lt1"/>
                </a:solidFill>
              </a:rPr>
              <a:t>A1: Reisemål-, nærings- og lokalsamfunnsutvikling</a:t>
            </a:r>
            <a:endParaRPr sz="800" b="1">
              <a:solidFill>
                <a:schemeClr val="lt1"/>
              </a:solidFill>
            </a:endParaRPr>
          </a:p>
        </p:txBody>
      </p:sp>
      <p:sp>
        <p:nvSpPr>
          <p:cNvPr id="462" name="Google Shape;462;p71"/>
          <p:cNvSpPr/>
          <p:nvPr/>
        </p:nvSpPr>
        <p:spPr>
          <a:xfrm>
            <a:off x="5377375" y="5204222"/>
            <a:ext cx="2501100" cy="1120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100"/>
              <a:buFont typeface="Arial"/>
              <a:buNone/>
            </a:pPr>
            <a:r>
              <a:rPr lang="en" sz="900">
                <a:solidFill>
                  <a:schemeClr val="dk1"/>
                </a:solidFill>
                <a:latin typeface="Calibri"/>
                <a:ea typeface="Calibri"/>
                <a:cs typeface="Calibri"/>
                <a:sym typeface="Calibri"/>
              </a:rPr>
              <a:t>PL/PG utarbeider mål og tiltak gjennom involvering av representantar frå lokalsamfunn, reiseliv/destinasjonsselskap, næringsliv og kommunar</a:t>
            </a:r>
            <a:endParaRPr sz="900">
              <a:solidFill>
                <a:schemeClr val="dk1"/>
              </a:solidFill>
              <a:latin typeface="Calibri"/>
              <a:ea typeface="Calibri"/>
              <a:cs typeface="Calibri"/>
              <a:sym typeface="Calibri"/>
            </a:endParaRPr>
          </a:p>
        </p:txBody>
      </p:sp>
      <p:sp>
        <p:nvSpPr>
          <p:cNvPr id="463" name="Google Shape;463;p71"/>
          <p:cNvSpPr/>
          <p:nvPr/>
        </p:nvSpPr>
        <p:spPr>
          <a:xfrm>
            <a:off x="8002750" y="4730950"/>
            <a:ext cx="2501100" cy="473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800" b="1">
                <a:solidFill>
                  <a:schemeClr val="lt1"/>
                </a:solidFill>
              </a:rPr>
              <a:t>A2: Effektive transportaksar og auka mobilitet for innbyggjar, næringsliv og reiseliv</a:t>
            </a:r>
            <a:endParaRPr sz="800" b="1">
              <a:solidFill>
                <a:schemeClr val="lt1"/>
              </a:solidFill>
            </a:endParaRPr>
          </a:p>
        </p:txBody>
      </p:sp>
      <p:sp>
        <p:nvSpPr>
          <p:cNvPr id="464" name="Google Shape;464;p71"/>
          <p:cNvSpPr/>
          <p:nvPr/>
        </p:nvSpPr>
        <p:spPr>
          <a:xfrm>
            <a:off x="8002762" y="5204223"/>
            <a:ext cx="2501100" cy="1120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100"/>
              <a:buFont typeface="Arial"/>
              <a:buNone/>
            </a:pPr>
            <a:r>
              <a:rPr lang="en" sz="900">
                <a:solidFill>
                  <a:schemeClr val="dk1"/>
                </a:solidFill>
                <a:latin typeface="Calibri"/>
                <a:ea typeface="Calibri"/>
                <a:cs typeface="Calibri"/>
                <a:sym typeface="Calibri"/>
              </a:rPr>
              <a:t>PL/PG utarbeider mål og tiltak gjennom involvering av representantar frå kommunar, fylkeskommunar og destinasjonsselskap</a:t>
            </a:r>
            <a:endParaRPr sz="900">
              <a:solidFill>
                <a:schemeClr val="dk1"/>
              </a:solidFill>
              <a:latin typeface="Calibri"/>
              <a:ea typeface="Calibri"/>
              <a:cs typeface="Calibri"/>
              <a:sym typeface="Calibri"/>
            </a:endParaRPr>
          </a:p>
        </p:txBody>
      </p:sp>
      <p:sp>
        <p:nvSpPr>
          <p:cNvPr id="465" name="Google Shape;465;p71"/>
          <p:cNvSpPr/>
          <p:nvPr/>
        </p:nvSpPr>
        <p:spPr>
          <a:xfrm>
            <a:off x="5372900" y="3712618"/>
            <a:ext cx="2849400" cy="924600"/>
          </a:xfrm>
          <a:prstGeom prst="rect">
            <a:avLst/>
          </a:prstGeom>
          <a:solidFill>
            <a:schemeClr val="lt2"/>
          </a:solidFill>
          <a:ln>
            <a:noFill/>
          </a:ln>
        </p:spPr>
        <p:txBody>
          <a:bodyPr spcFirstLastPara="1" wrap="square" lIns="91425" tIns="91425" rIns="91425" bIns="91425" anchor="ctr" anchorCtr="0">
            <a:noAutofit/>
          </a:bodyPr>
          <a:lstStyle/>
          <a:p>
            <a:pPr marL="0" marR="0" lvl="0" indent="0" algn="ctr" rtl="0">
              <a:spcBef>
                <a:spcPts val="0"/>
              </a:spcBef>
              <a:spcAft>
                <a:spcPts val="0"/>
              </a:spcAft>
              <a:buClr>
                <a:srgbClr val="000000"/>
              </a:buClr>
              <a:buSzPts val="1100"/>
              <a:buFont typeface="Arial"/>
              <a:buNone/>
            </a:pPr>
            <a:r>
              <a:rPr lang="en" sz="900">
                <a:solidFill>
                  <a:schemeClr val="dk1"/>
                </a:solidFill>
                <a:latin typeface="Calibri"/>
                <a:ea typeface="Calibri"/>
                <a:cs typeface="Calibri"/>
                <a:sym typeface="Calibri"/>
              </a:rPr>
              <a:t>Innleigd prosjektleiar og prosjektressurs</a:t>
            </a:r>
            <a:endParaRPr sz="900">
              <a:solidFill>
                <a:schemeClr val="dk1"/>
              </a:solidFill>
              <a:latin typeface="Calibri"/>
              <a:ea typeface="Calibri"/>
              <a:cs typeface="Calibri"/>
              <a:sym typeface="Calibri"/>
            </a:endParaRPr>
          </a:p>
          <a:p>
            <a:pPr marL="0" marR="0" lvl="0" indent="0" algn="ctr" rtl="0">
              <a:spcBef>
                <a:spcPts val="0"/>
              </a:spcBef>
              <a:spcAft>
                <a:spcPts val="0"/>
              </a:spcAft>
              <a:buClr>
                <a:srgbClr val="000000"/>
              </a:buClr>
              <a:buSzPts val="1100"/>
              <a:buFont typeface="Arial"/>
              <a:buNone/>
            </a:pPr>
            <a:r>
              <a:rPr lang="en" sz="900">
                <a:solidFill>
                  <a:schemeClr val="dk1"/>
                </a:solidFill>
                <a:latin typeface="Calibri"/>
                <a:ea typeface="Calibri"/>
                <a:cs typeface="Calibri"/>
                <a:sym typeface="Calibri"/>
              </a:rPr>
              <a:t>Representant frå dei tre kommunane med kompetanse innan samfunn, plan og næringsutvikling</a:t>
            </a:r>
            <a:endParaRPr sz="900">
              <a:solidFill>
                <a:schemeClr val="dk1"/>
              </a:solidFill>
              <a:latin typeface="Calibri"/>
              <a:ea typeface="Calibri"/>
              <a:cs typeface="Calibri"/>
              <a:sym typeface="Calibri"/>
            </a:endParaRPr>
          </a:p>
        </p:txBody>
      </p:sp>
      <p:sp>
        <p:nvSpPr>
          <p:cNvPr id="466" name="Google Shape;466;p71"/>
          <p:cNvSpPr txBox="1">
            <a:spLocks noGrp="1"/>
          </p:cNvSpPr>
          <p:nvPr>
            <p:ph type="body" idx="1"/>
          </p:nvPr>
        </p:nvSpPr>
        <p:spPr>
          <a:xfrm>
            <a:off x="-4391925" y="862675"/>
            <a:ext cx="3278400" cy="1709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Gxxxx</a:t>
            </a:r>
            <a:endParaRPr/>
          </a:p>
        </p:txBody>
      </p:sp>
      <p:sp>
        <p:nvSpPr>
          <p:cNvPr id="467" name="Google Shape;467;p71"/>
          <p:cNvSpPr txBox="1"/>
          <p:nvPr/>
        </p:nvSpPr>
        <p:spPr>
          <a:xfrm>
            <a:off x="724500" y="1728125"/>
            <a:ext cx="4581300" cy="50256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000" dirty="0">
                <a:solidFill>
                  <a:schemeClr val="dk1"/>
                </a:solidFill>
              </a:rPr>
              <a:t>Prosjektorganisering etter PLP-metoden med kommunane Stad, Vanylven og Kinn som prosjekteigar </a:t>
            </a:r>
            <a:r>
              <a:rPr lang="en" sz="1000" dirty="0">
                <a:solidFill>
                  <a:schemeClr val="accent3"/>
                </a:solidFill>
              </a:rPr>
              <a:t>(i form av ei samarbeidsavtale?) </a:t>
            </a:r>
            <a:endParaRPr sz="1000" dirty="0">
              <a:solidFill>
                <a:schemeClr val="accent3"/>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r>
              <a:rPr lang="en" sz="1000" dirty="0">
                <a:solidFill>
                  <a:schemeClr val="dk1"/>
                </a:solidFill>
              </a:rPr>
              <a:t>Styringsgruppe (SG) representerer dei viktigaste interessentane. Det vert lagt opp til kvartalsvise møter med SG for å sikre god involvering rundt vegvalg og prioriteringar. SG vil ha ei viktig rolle når det gjeld forankring for arbeidet i sentrale miljø (reiseliv og næringsliv, FoU-miljø, regionale og nasjonale styresmakter), og bør representere nettverk og kompetanse som kan fremje interessene til reiseliv, næringsliv og lokalsamfunn inn mot desse miljøa.</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r>
              <a:rPr lang="en" sz="1000" dirty="0">
                <a:solidFill>
                  <a:schemeClr val="dk1"/>
                </a:solidFill>
              </a:rPr>
              <a:t>Ekstern prosjektleiar/prosjektstøtte (PL) vert leigd inn for å sikre armlengdes avstand til ulike interessentar i prosjektet. PL har ansvar for å koordinere og følgje opp arbeidsstraum 1-2 (sjå aktivitetar i prosjektplan), systematisere, koordinere og rapportere arbeid til styringsgruppe. </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r>
              <a:rPr lang="en" sz="1000" dirty="0">
                <a:solidFill>
                  <a:schemeClr val="dk1"/>
                </a:solidFill>
              </a:rPr>
              <a:t>Prosjektgruppa (PG) har møte kvar månad. Det er viktig å sikre representasjon frå kommunane og næringsaktørar med kapasitet og kompetanse til å følgje opp arbeidet. PG vil følgje opp det operative arbeidet. </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Clr>
                <a:schemeClr val="dk1"/>
              </a:buClr>
              <a:buSzPts val="1100"/>
              <a:buFont typeface="Arial"/>
              <a:buNone/>
            </a:pPr>
            <a:r>
              <a:rPr lang="en" sz="1000" dirty="0">
                <a:solidFill>
                  <a:schemeClr val="dk1"/>
                </a:solidFill>
              </a:rPr>
              <a:t>Saksdokument, kunnskapsgrunnlag, presentasjonar og beslutningsgrunnlag til møter med SG og andre sentrale aktørar vert førebudd her. PG har òg ei viktig oppgåve knytt til løpande kommunikasjon i prosjektet til relevante aktørar.</a:t>
            </a:r>
            <a:endParaRPr sz="1000" dirty="0">
              <a:solidFill>
                <a:schemeClr val="dk1"/>
              </a:solidFill>
            </a:endParaRPr>
          </a:p>
          <a:p>
            <a:pPr marL="0" lvl="0" indent="0" algn="l" rtl="0">
              <a:lnSpc>
                <a:spcPct val="105000"/>
              </a:lnSpc>
              <a:spcBef>
                <a:spcPts val="0"/>
              </a:spcBef>
              <a:spcAft>
                <a:spcPts val="0"/>
              </a:spcAft>
              <a:buClr>
                <a:schemeClr val="dk1"/>
              </a:buClr>
              <a:buSzPts val="1100"/>
              <a:buFont typeface="Arial"/>
              <a:buNone/>
            </a:pPr>
            <a:endParaRPr sz="1000" dirty="0">
              <a:solidFill>
                <a:schemeClr val="dk1"/>
              </a:solidFill>
            </a:endParaRPr>
          </a:p>
          <a:p>
            <a:pPr marL="0" lvl="0" indent="0" algn="l" rtl="0">
              <a:lnSpc>
                <a:spcPct val="105000"/>
              </a:lnSpc>
              <a:spcBef>
                <a:spcPts val="0"/>
              </a:spcBef>
              <a:spcAft>
                <a:spcPts val="0"/>
              </a:spcAft>
              <a:buClr>
                <a:schemeClr val="dk1"/>
              </a:buClr>
              <a:buSzPts val="1100"/>
              <a:buFont typeface="Arial"/>
              <a:buNone/>
            </a:pPr>
            <a:r>
              <a:rPr lang="en" sz="1000" dirty="0">
                <a:solidFill>
                  <a:schemeClr val="dk1"/>
                </a:solidFill>
              </a:rPr>
              <a:t>I arbeidet med oppfølging av arbeidsstraum (A) 1-2 kan ein vurdere involvering av ressurspersonar frå ulike fagmiljø. Dette vil skje i form av arbeidsmøter, workshop eller intervju. Desse møta må vere godt førebudd slik at ein sikrar konkrete og relevante innspel til arbeidet. </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72"/>
          <p:cNvSpPr txBox="1">
            <a:spLocks noGrp="1"/>
          </p:cNvSpPr>
          <p:nvPr>
            <p:ph type="body" idx="1"/>
          </p:nvPr>
        </p:nvSpPr>
        <p:spPr>
          <a:xfrm>
            <a:off x="912000" y="1510275"/>
            <a:ext cx="91956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Prosjektplanen under beskriv hovud- og delaktivitetar for arbeidsprosessane som er vist i prosjektorganiseringa. Arbeidet er delt i to arbeidsstraumar. Over den stipla linj</a:t>
            </a:r>
            <a:r>
              <a:rPr lang="nn-NO" dirty="0"/>
              <a:t>a</a:t>
            </a:r>
            <a:r>
              <a:rPr lang="en" dirty="0"/>
              <a:t> ser ein samanhengen mellom arbeidsprosessar og resultatmål for denne prosjektfasen (forprosjekt). Under den stipla linja er det vist kva effektar arbeidsprosessane skal få på lang sikt (gjennom eit påfølgjande hovudprosjekt). Prosessane er gjensidig avhengig av kvarandre, og det vil vere behov for koordinering og samordning på tvers av arbeidsstraumane. Prosjektgruppa v/prosjektleiar vil ha ansvar for tett oppfølging av delprosjekt og koordinering på tvers. </a:t>
            </a:r>
            <a:endParaRPr sz="1200" dirty="0"/>
          </a:p>
        </p:txBody>
      </p:sp>
      <p:sp>
        <p:nvSpPr>
          <p:cNvPr id="473" name="Google Shape;473;p72"/>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Prosjektplan</a:t>
            </a:r>
            <a:endParaRPr/>
          </a:p>
        </p:txBody>
      </p:sp>
      <p:sp>
        <p:nvSpPr>
          <p:cNvPr id="474" name="Google Shape;474;p72"/>
          <p:cNvSpPr/>
          <p:nvPr/>
        </p:nvSpPr>
        <p:spPr>
          <a:xfrm>
            <a:off x="912000" y="2409700"/>
            <a:ext cx="4436700" cy="500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1000" b="1">
                <a:solidFill>
                  <a:schemeClr val="lt1"/>
                </a:solidFill>
              </a:rPr>
              <a:t>A1: Reisemål-, lokalsamfunn og næringsutvikling</a:t>
            </a:r>
            <a:endParaRPr sz="1000" b="1">
              <a:solidFill>
                <a:schemeClr val="lt1"/>
              </a:solidFill>
            </a:endParaRPr>
          </a:p>
        </p:txBody>
      </p:sp>
      <p:sp>
        <p:nvSpPr>
          <p:cNvPr id="475" name="Google Shape;475;p72"/>
          <p:cNvSpPr/>
          <p:nvPr/>
        </p:nvSpPr>
        <p:spPr>
          <a:xfrm>
            <a:off x="5445350" y="2409700"/>
            <a:ext cx="4624500" cy="500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ctr" rtl="0">
              <a:spcBef>
                <a:spcPts val="0"/>
              </a:spcBef>
              <a:spcAft>
                <a:spcPts val="0"/>
              </a:spcAft>
              <a:buNone/>
            </a:pPr>
            <a:r>
              <a:rPr lang="en" sz="1000" b="1">
                <a:solidFill>
                  <a:schemeClr val="lt1"/>
                </a:solidFill>
              </a:rPr>
              <a:t>A2: Effektive transportaksar og auka mobilitet for innbyggjar, næringsliv og reiseliv</a:t>
            </a:r>
            <a:endParaRPr sz="1000" b="1">
              <a:solidFill>
                <a:schemeClr val="lt1"/>
              </a:solidFill>
            </a:endParaRPr>
          </a:p>
        </p:txBody>
      </p:sp>
      <p:sp>
        <p:nvSpPr>
          <p:cNvPr id="476" name="Google Shape;476;p72"/>
          <p:cNvSpPr txBox="1"/>
          <p:nvPr/>
        </p:nvSpPr>
        <p:spPr>
          <a:xfrm>
            <a:off x="911225" y="2979825"/>
            <a:ext cx="4436700" cy="16317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000" dirty="0">
                <a:solidFill>
                  <a:schemeClr val="dk1"/>
                </a:solidFill>
              </a:rPr>
              <a:t>Beskrive marknadsgrunnlag og konsept for reisemålsutvikling i det regionale nærområdet til skipstunnelen: besøksgrunnlag og gjestesegment, destinasjonsutvikling og reisepakkar, gjestereisa (transporttilbod) og næringsaktørar med vilje og evne til utvikling</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r>
              <a:rPr lang="en" sz="1000" dirty="0">
                <a:solidFill>
                  <a:schemeClr val="dk1"/>
                </a:solidFill>
              </a:rPr>
              <a:t>Beskrive tiltak for å utvikle lokalsamfunn og omdøme til regionen for å styrke bu-, besøks- og næringsattraktiviteten til område</a:t>
            </a: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a:p>
            <a:pPr marL="0" lvl="0" indent="0" algn="l" rtl="0">
              <a:lnSpc>
                <a:spcPct val="105000"/>
              </a:lnSpc>
              <a:spcBef>
                <a:spcPts val="0"/>
              </a:spcBef>
              <a:spcAft>
                <a:spcPts val="0"/>
              </a:spcAft>
              <a:buNone/>
            </a:pPr>
            <a:endParaRPr sz="1000" dirty="0">
              <a:solidFill>
                <a:schemeClr val="dk1"/>
              </a:solidFill>
            </a:endParaRPr>
          </a:p>
        </p:txBody>
      </p:sp>
      <p:sp>
        <p:nvSpPr>
          <p:cNvPr id="477" name="Google Shape;477;p72"/>
          <p:cNvSpPr txBox="1"/>
          <p:nvPr/>
        </p:nvSpPr>
        <p:spPr>
          <a:xfrm rot="-5400000">
            <a:off x="-365725" y="3937175"/>
            <a:ext cx="2123100" cy="307800"/>
          </a:xfrm>
          <a:prstGeom prst="rect">
            <a:avLst/>
          </a:prstGeom>
          <a:noFill/>
          <a:ln>
            <a:noFill/>
          </a:ln>
        </p:spPr>
        <p:txBody>
          <a:bodyPr spcFirstLastPara="1" wrap="square" lIns="91425" tIns="91425" rIns="91425" bIns="91425" anchor="t" anchorCtr="0">
            <a:spAutoFit/>
          </a:bodyPr>
          <a:lstStyle/>
          <a:p>
            <a:pPr marL="0" lvl="0" indent="0" algn="ctr" rtl="0">
              <a:lnSpc>
                <a:spcPct val="105000"/>
              </a:lnSpc>
              <a:spcBef>
                <a:spcPts val="0"/>
              </a:spcBef>
              <a:spcAft>
                <a:spcPts val="0"/>
              </a:spcAft>
              <a:buNone/>
            </a:pPr>
            <a:r>
              <a:rPr lang="en" sz="800" b="1">
                <a:solidFill>
                  <a:schemeClr val="dk1"/>
                </a:solidFill>
              </a:rPr>
              <a:t>Prosjektmål</a:t>
            </a:r>
            <a:endParaRPr/>
          </a:p>
        </p:txBody>
      </p:sp>
      <p:sp>
        <p:nvSpPr>
          <p:cNvPr id="478" name="Google Shape;478;p72"/>
          <p:cNvSpPr txBox="1"/>
          <p:nvPr/>
        </p:nvSpPr>
        <p:spPr>
          <a:xfrm>
            <a:off x="5445350" y="2979825"/>
            <a:ext cx="4539900" cy="6618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1000">
                <a:solidFill>
                  <a:schemeClr val="dk1"/>
                </a:solidFill>
              </a:rPr>
              <a:t>Beskrive infrastruktur (havn, veg, parkering, bubiloppstilling, ladepunkt og logistikkløysingar) som må utviklast med omsyn til ønska reisemål-, nærings- og lokalsamfunnsutvikling i regionen</a:t>
            </a:r>
            <a:endParaRPr sz="1000">
              <a:solidFill>
                <a:schemeClr val="dk1"/>
              </a:solidFill>
            </a:endParaRPr>
          </a:p>
        </p:txBody>
      </p:sp>
      <p:sp>
        <p:nvSpPr>
          <p:cNvPr id="479" name="Google Shape;479;p72"/>
          <p:cNvSpPr txBox="1"/>
          <p:nvPr/>
        </p:nvSpPr>
        <p:spPr>
          <a:xfrm>
            <a:off x="912000" y="4487325"/>
            <a:ext cx="9139500" cy="507801"/>
          </a:xfrm>
          <a:prstGeom prst="rect">
            <a:avLst/>
          </a:prstGeom>
          <a:solidFill>
            <a:schemeClr val="accent4"/>
          </a:solidFill>
          <a:ln>
            <a:noFill/>
          </a:ln>
        </p:spPr>
        <p:txBody>
          <a:bodyPr spcFirstLastPara="1" wrap="square" lIns="91425" tIns="91425" rIns="91425" bIns="91425" anchor="t" anchorCtr="0">
            <a:spAutoFit/>
          </a:bodyPr>
          <a:lstStyle/>
          <a:p>
            <a:pPr marL="0" lvl="0" indent="0" algn="ctr" rtl="0">
              <a:lnSpc>
                <a:spcPct val="105000"/>
              </a:lnSpc>
              <a:spcBef>
                <a:spcPts val="0"/>
              </a:spcBef>
              <a:spcAft>
                <a:spcPts val="0"/>
              </a:spcAft>
              <a:buNone/>
            </a:pPr>
            <a:r>
              <a:rPr lang="en" sz="1000" b="1" dirty="0">
                <a:solidFill>
                  <a:schemeClr val="lt1"/>
                </a:solidFill>
              </a:rPr>
              <a:t>Prosjektleiing og koordinering: </a:t>
            </a:r>
            <a:endParaRPr sz="1000" b="1" dirty="0">
              <a:solidFill>
                <a:schemeClr val="lt1"/>
              </a:solidFill>
            </a:endParaRPr>
          </a:p>
          <a:p>
            <a:pPr marL="0" lvl="0" indent="0" algn="ctr" rtl="0">
              <a:lnSpc>
                <a:spcPct val="105000"/>
              </a:lnSpc>
              <a:spcBef>
                <a:spcPts val="0"/>
              </a:spcBef>
              <a:spcAft>
                <a:spcPts val="0"/>
              </a:spcAft>
              <a:buNone/>
            </a:pPr>
            <a:r>
              <a:rPr lang="en" sz="1000" dirty="0">
                <a:solidFill>
                  <a:schemeClr val="lt1"/>
                </a:solidFill>
              </a:rPr>
              <a:t>Oppnå god forankring h</a:t>
            </a:r>
            <a:r>
              <a:rPr lang="nn-NO" sz="1000" dirty="0" err="1">
                <a:solidFill>
                  <a:schemeClr val="lt1"/>
                </a:solidFill>
              </a:rPr>
              <a:t>jå</a:t>
            </a:r>
            <a:r>
              <a:rPr lang="en" sz="1000" dirty="0">
                <a:solidFill>
                  <a:schemeClr val="lt1"/>
                </a:solidFill>
              </a:rPr>
              <a:t> nøkkelinteressentar ifor</a:t>
            </a:r>
            <a:r>
              <a:rPr lang="nn-NO" sz="1000" dirty="0">
                <a:solidFill>
                  <a:schemeClr val="lt1"/>
                </a:solidFill>
              </a:rPr>
              <a:t>m av</a:t>
            </a:r>
            <a:r>
              <a:rPr lang="en" sz="1000" dirty="0">
                <a:solidFill>
                  <a:schemeClr val="lt1"/>
                </a:solidFill>
              </a:rPr>
              <a:t> prioriterte innsatsområde gjennom brei involvering i prosessen</a:t>
            </a:r>
            <a:endParaRPr sz="1000" dirty="0">
              <a:solidFill>
                <a:schemeClr val="lt1"/>
              </a:solidFill>
            </a:endParaRPr>
          </a:p>
        </p:txBody>
      </p:sp>
      <p:sp>
        <p:nvSpPr>
          <p:cNvPr id="480" name="Google Shape;480;p72"/>
          <p:cNvSpPr txBox="1"/>
          <p:nvPr/>
        </p:nvSpPr>
        <p:spPr>
          <a:xfrm rot="-5400000">
            <a:off x="246575" y="5891150"/>
            <a:ext cx="898500" cy="3078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800" b="1">
                <a:solidFill>
                  <a:schemeClr val="dk1"/>
                </a:solidFill>
              </a:rPr>
              <a:t>Effektmål</a:t>
            </a:r>
            <a:endParaRPr sz="800" b="1">
              <a:solidFill>
                <a:schemeClr val="dk1"/>
              </a:solidFill>
            </a:endParaRPr>
          </a:p>
        </p:txBody>
      </p:sp>
      <p:sp>
        <p:nvSpPr>
          <p:cNvPr id="481" name="Google Shape;481;p72"/>
          <p:cNvSpPr txBox="1"/>
          <p:nvPr/>
        </p:nvSpPr>
        <p:spPr>
          <a:xfrm>
            <a:off x="911225" y="5189625"/>
            <a:ext cx="4539900" cy="20688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900" dirty="0">
                <a:solidFill>
                  <a:schemeClr val="dk1"/>
                </a:solidFill>
              </a:rPr>
              <a:t>Etablering av kommersielle overnattings- og opplevingstilbod, reiseruter og infrastruktur for reiseliv har bidratt til realisering av ein attraktiv reiselivsdestinasjon for nasjonale og internasjonale gjester med høg betalingsvilje</a:t>
            </a:r>
            <a:endParaRPr sz="900" dirty="0">
              <a:solidFill>
                <a:schemeClr val="dk1"/>
              </a:solidFill>
            </a:endParaRPr>
          </a:p>
          <a:p>
            <a:pPr marL="0" lvl="0" indent="0" algn="l" rtl="0">
              <a:lnSpc>
                <a:spcPct val="105000"/>
              </a:lnSpc>
              <a:spcBef>
                <a:spcPts val="0"/>
              </a:spcBef>
              <a:spcAft>
                <a:spcPts val="0"/>
              </a:spcAft>
              <a:buNone/>
            </a:pPr>
            <a:endParaRPr sz="900" dirty="0">
              <a:solidFill>
                <a:schemeClr val="dk1"/>
              </a:solidFill>
            </a:endParaRPr>
          </a:p>
          <a:p>
            <a:pPr marL="0" lvl="0" indent="0" algn="l" rtl="0">
              <a:lnSpc>
                <a:spcPct val="105000"/>
              </a:lnSpc>
              <a:spcBef>
                <a:spcPts val="0"/>
              </a:spcBef>
              <a:spcAft>
                <a:spcPts val="0"/>
              </a:spcAft>
              <a:buNone/>
            </a:pPr>
            <a:r>
              <a:rPr lang="en" sz="900" dirty="0">
                <a:solidFill>
                  <a:schemeClr val="dk1"/>
                </a:solidFill>
              </a:rPr>
              <a:t>Fleire gjestedøgn og auka forbruk frå turisme har skapt vekst i omsetning, lønnsemd og nye arbeidsplassar for nytt og eksisterande reiseliv og næringsliv i regionen</a:t>
            </a:r>
            <a:endParaRPr sz="900" dirty="0">
              <a:solidFill>
                <a:schemeClr val="dk1"/>
              </a:solidFill>
            </a:endParaRPr>
          </a:p>
          <a:p>
            <a:pPr marL="0" lvl="0" indent="0" algn="l" rtl="0">
              <a:lnSpc>
                <a:spcPct val="105000"/>
              </a:lnSpc>
              <a:spcBef>
                <a:spcPts val="0"/>
              </a:spcBef>
              <a:spcAft>
                <a:spcPts val="0"/>
              </a:spcAft>
              <a:buNone/>
            </a:pPr>
            <a:endParaRPr sz="900" dirty="0">
              <a:solidFill>
                <a:schemeClr val="dk1"/>
              </a:solidFill>
            </a:endParaRPr>
          </a:p>
          <a:p>
            <a:pPr marL="0" lvl="0" indent="0" algn="l" rtl="0">
              <a:lnSpc>
                <a:spcPct val="105000"/>
              </a:lnSpc>
              <a:spcBef>
                <a:spcPts val="0"/>
              </a:spcBef>
              <a:spcAft>
                <a:spcPts val="0"/>
              </a:spcAft>
              <a:buNone/>
            </a:pPr>
            <a:r>
              <a:rPr lang="en" sz="900" dirty="0">
                <a:solidFill>
                  <a:schemeClr val="dk1"/>
                </a:solidFill>
              </a:rPr>
              <a:t>Reisemålet er utvikla basert på behov, kvalitetar og lokal identitet slik at ein parallelt har skapt meir attraktive lokalsamfunn og eit sterkare omdøme - “ein god plass å leve = ein god plass å besøke”</a:t>
            </a:r>
            <a:endParaRPr sz="900" dirty="0">
              <a:solidFill>
                <a:schemeClr val="dk1"/>
              </a:solidFill>
            </a:endParaRPr>
          </a:p>
          <a:p>
            <a:pPr marL="0" lvl="0" indent="0" algn="l" rtl="0">
              <a:lnSpc>
                <a:spcPct val="105000"/>
              </a:lnSpc>
              <a:spcBef>
                <a:spcPts val="0"/>
              </a:spcBef>
              <a:spcAft>
                <a:spcPts val="0"/>
              </a:spcAft>
              <a:buNone/>
            </a:pPr>
            <a:endParaRPr sz="900" dirty="0">
              <a:solidFill>
                <a:schemeClr val="dk1"/>
              </a:solidFill>
            </a:endParaRPr>
          </a:p>
          <a:p>
            <a:pPr marL="0" lvl="0" indent="0" algn="l" rtl="0">
              <a:lnSpc>
                <a:spcPct val="105000"/>
              </a:lnSpc>
              <a:spcBef>
                <a:spcPts val="0"/>
              </a:spcBef>
              <a:spcAft>
                <a:spcPts val="0"/>
              </a:spcAft>
              <a:buNone/>
            </a:pPr>
            <a:endParaRPr sz="900" dirty="0">
              <a:solidFill>
                <a:schemeClr val="dk1"/>
              </a:solidFill>
            </a:endParaRPr>
          </a:p>
          <a:p>
            <a:pPr marL="457200" lvl="0" indent="0" algn="l" rtl="0">
              <a:lnSpc>
                <a:spcPct val="105000"/>
              </a:lnSpc>
              <a:spcBef>
                <a:spcPts val="0"/>
              </a:spcBef>
              <a:spcAft>
                <a:spcPts val="0"/>
              </a:spcAft>
              <a:buNone/>
            </a:pPr>
            <a:endParaRPr sz="900" dirty="0">
              <a:solidFill>
                <a:schemeClr val="dk1"/>
              </a:solidFill>
            </a:endParaRPr>
          </a:p>
        </p:txBody>
      </p:sp>
      <p:sp>
        <p:nvSpPr>
          <p:cNvPr id="482" name="Google Shape;482;p72"/>
          <p:cNvSpPr txBox="1"/>
          <p:nvPr/>
        </p:nvSpPr>
        <p:spPr>
          <a:xfrm>
            <a:off x="5548525" y="5189625"/>
            <a:ext cx="4436700" cy="759600"/>
          </a:xfrm>
          <a:prstGeom prst="rect">
            <a:avLst/>
          </a:prstGeom>
          <a:noFill/>
          <a:ln>
            <a:noFill/>
          </a:ln>
        </p:spPr>
        <p:txBody>
          <a:bodyPr spcFirstLastPara="1" wrap="square" lIns="91425" tIns="91425" rIns="91425" bIns="91425" anchor="t" anchorCtr="0">
            <a:spAutoFit/>
          </a:bodyPr>
          <a:lstStyle/>
          <a:p>
            <a:pPr marL="0" lvl="0" indent="0" algn="l" rtl="0">
              <a:lnSpc>
                <a:spcPct val="105000"/>
              </a:lnSpc>
              <a:spcBef>
                <a:spcPts val="0"/>
              </a:spcBef>
              <a:spcAft>
                <a:spcPts val="0"/>
              </a:spcAft>
              <a:buNone/>
            </a:pPr>
            <a:r>
              <a:rPr lang="en" sz="900">
                <a:solidFill>
                  <a:schemeClr val="dk1"/>
                </a:solidFill>
              </a:rPr>
              <a:t>Havner, tilknytta næringsareal, behov for infrastruktur og land- og sjøbaserte trafikkløysingar i den nye skipsleia er tilpassa behov i næringslivet, reiseliv og lokalsamfunnet</a:t>
            </a:r>
            <a:endParaRPr sz="900">
              <a:solidFill>
                <a:schemeClr val="dk1"/>
              </a:solidFill>
            </a:endParaRPr>
          </a:p>
          <a:p>
            <a:pPr marL="0" lvl="0" indent="0" algn="l" rtl="0">
              <a:lnSpc>
                <a:spcPct val="105000"/>
              </a:lnSpc>
              <a:spcBef>
                <a:spcPts val="0"/>
              </a:spcBef>
              <a:spcAft>
                <a:spcPts val="0"/>
              </a:spcAft>
              <a:buNone/>
            </a:pPr>
            <a:endParaRPr sz="900">
              <a:solidFill>
                <a:schemeClr val="dk1"/>
              </a:solidFill>
            </a:endParaRPr>
          </a:p>
        </p:txBody>
      </p:sp>
      <p:cxnSp>
        <p:nvCxnSpPr>
          <p:cNvPr id="483" name="Google Shape;483;p72"/>
          <p:cNvCxnSpPr/>
          <p:nvPr/>
        </p:nvCxnSpPr>
        <p:spPr>
          <a:xfrm>
            <a:off x="946950" y="5113425"/>
            <a:ext cx="9069600" cy="0"/>
          </a:xfrm>
          <a:prstGeom prst="straightConnector1">
            <a:avLst/>
          </a:prstGeom>
          <a:noFill/>
          <a:ln w="28575" cap="flat" cmpd="sng">
            <a:solidFill>
              <a:srgbClr val="2B2B2B"/>
            </a:solidFill>
            <a:prstDash val="dash"/>
            <a:round/>
            <a:headEnd type="none" w="med" len="med"/>
            <a:tailEnd type="none" w="med" len="med"/>
          </a:ln>
        </p:spPr>
      </p:cxnSp>
      <p:sp>
        <p:nvSpPr>
          <p:cNvPr id="484" name="Google Shape;484;p72"/>
          <p:cNvSpPr/>
          <p:nvPr/>
        </p:nvSpPr>
        <p:spPr>
          <a:xfrm>
            <a:off x="10066000" y="2827425"/>
            <a:ext cx="139800" cy="18645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72"/>
          <p:cNvSpPr/>
          <p:nvPr/>
        </p:nvSpPr>
        <p:spPr>
          <a:xfrm>
            <a:off x="10046725" y="5260575"/>
            <a:ext cx="139800" cy="2067900"/>
          </a:xfrm>
          <a:prstGeom prst="rightBrace">
            <a:avLst>
              <a:gd name="adj1" fmla="val 50000"/>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72"/>
          <p:cNvSpPr txBox="1"/>
          <p:nvPr/>
        </p:nvSpPr>
        <p:spPr>
          <a:xfrm rot="5400000">
            <a:off x="9334675" y="5997551"/>
            <a:ext cx="2082300" cy="437100"/>
          </a:xfrm>
          <a:prstGeom prst="rect">
            <a:avLst/>
          </a:prstGeom>
          <a:noFill/>
          <a:ln>
            <a:noFill/>
          </a:ln>
        </p:spPr>
        <p:txBody>
          <a:bodyPr spcFirstLastPara="1" wrap="square" lIns="91425" tIns="91425" rIns="91425" bIns="91425" anchor="t" anchorCtr="0">
            <a:spAutoFit/>
          </a:bodyPr>
          <a:lstStyle/>
          <a:p>
            <a:pPr marL="0" lvl="0" indent="0" algn="ctr" rtl="0">
              <a:lnSpc>
                <a:spcPct val="105000"/>
              </a:lnSpc>
              <a:spcBef>
                <a:spcPts val="0"/>
              </a:spcBef>
              <a:spcAft>
                <a:spcPts val="0"/>
              </a:spcAft>
              <a:buNone/>
            </a:pPr>
            <a:r>
              <a:rPr lang="en" sz="800" b="1">
                <a:solidFill>
                  <a:schemeClr val="dk1"/>
                </a:solidFill>
              </a:rPr>
              <a:t>Hovudprosjekt basert på resultat frå forprosjekt</a:t>
            </a:r>
            <a:endParaRPr/>
          </a:p>
        </p:txBody>
      </p:sp>
      <p:sp>
        <p:nvSpPr>
          <p:cNvPr id="487" name="Google Shape;487;p72"/>
          <p:cNvSpPr txBox="1"/>
          <p:nvPr/>
        </p:nvSpPr>
        <p:spPr>
          <a:xfrm rot="5400000">
            <a:off x="9441925" y="3515723"/>
            <a:ext cx="1867800" cy="437100"/>
          </a:xfrm>
          <a:prstGeom prst="rect">
            <a:avLst/>
          </a:prstGeom>
          <a:noFill/>
          <a:ln>
            <a:noFill/>
          </a:ln>
        </p:spPr>
        <p:txBody>
          <a:bodyPr spcFirstLastPara="1" wrap="square" lIns="91425" tIns="91425" rIns="91425" bIns="91425" anchor="t" anchorCtr="0">
            <a:spAutoFit/>
          </a:bodyPr>
          <a:lstStyle/>
          <a:p>
            <a:pPr marL="0" lvl="0" indent="0" algn="ctr" rtl="0">
              <a:lnSpc>
                <a:spcPct val="105000"/>
              </a:lnSpc>
              <a:spcBef>
                <a:spcPts val="0"/>
              </a:spcBef>
              <a:spcAft>
                <a:spcPts val="0"/>
              </a:spcAft>
              <a:buNone/>
            </a:pPr>
            <a:r>
              <a:rPr lang="en" sz="800" b="1">
                <a:solidFill>
                  <a:schemeClr val="dk1"/>
                </a:solidFill>
              </a:rPr>
              <a:t>Forprosjekt og omfatta av denne prosjektplanen</a:t>
            </a:r>
            <a:endParaRPr sz="800" b="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Google Shape;492;p73"/>
          <p:cNvSpPr txBox="1">
            <a:spLocks noGrp="1"/>
          </p:cNvSpPr>
          <p:nvPr>
            <p:ph type="title"/>
          </p:nvPr>
        </p:nvSpPr>
        <p:spPr>
          <a:xfrm>
            <a:off x="912000" y="912075"/>
            <a:ext cx="9329700" cy="532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Prosjektplan </a:t>
            </a:r>
            <a:endParaRPr/>
          </a:p>
          <a:p>
            <a:pPr marL="0" lvl="0" indent="0" algn="l" rtl="0">
              <a:spcBef>
                <a:spcPts val="0"/>
              </a:spcBef>
              <a:spcAft>
                <a:spcPts val="0"/>
              </a:spcAft>
              <a:buNone/>
            </a:pPr>
            <a:r>
              <a:rPr lang="en" sz="1200"/>
              <a:t>Prosjektleiing, samordning og koordinering</a:t>
            </a:r>
            <a:endParaRPr sz="1200"/>
          </a:p>
        </p:txBody>
      </p:sp>
      <p:graphicFrame>
        <p:nvGraphicFramePr>
          <p:cNvPr id="493" name="Google Shape;493;p73"/>
          <p:cNvGraphicFramePr/>
          <p:nvPr/>
        </p:nvGraphicFramePr>
        <p:xfrm>
          <a:off x="850363" y="2040038"/>
          <a:ext cx="9429600" cy="4206050"/>
        </p:xfrm>
        <a:graphic>
          <a:graphicData uri="http://schemas.openxmlformats.org/drawingml/2006/table">
            <a:tbl>
              <a:tblPr>
                <a:noFill/>
                <a:tableStyleId>{216D0A53-9C05-445B-877C-C2B66FF4C5BC}</a:tableStyleId>
              </a:tblPr>
              <a:tblGrid>
                <a:gridCol w="2357400">
                  <a:extLst>
                    <a:ext uri="{9D8B030D-6E8A-4147-A177-3AD203B41FA5}">
                      <a16:colId xmlns:a16="http://schemas.microsoft.com/office/drawing/2014/main" val="20000"/>
                    </a:ext>
                  </a:extLst>
                </a:gridCol>
                <a:gridCol w="4562150">
                  <a:extLst>
                    <a:ext uri="{9D8B030D-6E8A-4147-A177-3AD203B41FA5}">
                      <a16:colId xmlns:a16="http://schemas.microsoft.com/office/drawing/2014/main" val="20001"/>
                    </a:ext>
                  </a:extLst>
                </a:gridCol>
                <a:gridCol w="1191175">
                  <a:extLst>
                    <a:ext uri="{9D8B030D-6E8A-4147-A177-3AD203B41FA5}">
                      <a16:colId xmlns:a16="http://schemas.microsoft.com/office/drawing/2014/main" val="20002"/>
                    </a:ext>
                  </a:extLst>
                </a:gridCol>
                <a:gridCol w="1318875">
                  <a:extLst>
                    <a:ext uri="{9D8B030D-6E8A-4147-A177-3AD203B41FA5}">
                      <a16:colId xmlns:a16="http://schemas.microsoft.com/office/drawing/2014/main" val="20003"/>
                    </a:ext>
                  </a:extLst>
                </a:gridCol>
              </a:tblGrid>
              <a:tr h="396200">
                <a:tc>
                  <a:txBody>
                    <a:bodyPr/>
                    <a:lstStyle/>
                    <a:p>
                      <a:pPr marL="0" lvl="0" indent="0" algn="l" rtl="0">
                        <a:spcBef>
                          <a:spcPts val="0"/>
                        </a:spcBef>
                        <a:spcAft>
                          <a:spcPts val="0"/>
                        </a:spcAft>
                        <a:buNone/>
                      </a:pPr>
                      <a:r>
                        <a:rPr lang="en" sz="1000" b="1">
                          <a:solidFill>
                            <a:schemeClr val="lt1"/>
                          </a:solidFill>
                        </a:rPr>
                        <a:t>Hovudaktivitet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Delaktivitet</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Ansvar</a:t>
                      </a:r>
                      <a:endParaRPr sz="1000" b="1">
                        <a:solidFill>
                          <a:schemeClr val="lt1"/>
                        </a:solidFill>
                      </a:endParaRPr>
                    </a:p>
                  </a:txBody>
                  <a:tcPr marL="91425" marR="91425" marT="91425" marB="91425">
                    <a:solidFill>
                      <a:schemeClr val="accent4"/>
                    </a:solidFill>
                  </a:tcPr>
                </a:tc>
                <a:tc>
                  <a:txBody>
                    <a:bodyPr/>
                    <a:lstStyle/>
                    <a:p>
                      <a:pPr marL="0" lvl="0" indent="0" algn="l" rtl="0">
                        <a:spcBef>
                          <a:spcPts val="0"/>
                        </a:spcBef>
                        <a:spcAft>
                          <a:spcPts val="0"/>
                        </a:spcAft>
                        <a:buNone/>
                      </a:pPr>
                      <a:r>
                        <a:rPr lang="en" sz="1000" b="1">
                          <a:solidFill>
                            <a:schemeClr val="lt1"/>
                          </a:solidFill>
                        </a:rPr>
                        <a:t>Frist</a:t>
                      </a:r>
                      <a:endParaRPr sz="1000"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96200">
                <a:tc>
                  <a:txBody>
                    <a:bodyPr/>
                    <a:lstStyle/>
                    <a:p>
                      <a:pPr marL="0" lvl="0" indent="0" algn="l" rtl="0">
                        <a:spcBef>
                          <a:spcPts val="0"/>
                        </a:spcBef>
                        <a:spcAft>
                          <a:spcPts val="0"/>
                        </a:spcAft>
                        <a:buNone/>
                      </a:pPr>
                      <a:r>
                        <a:rPr lang="en" sz="1000"/>
                        <a:t>Prosjektleiing og koordinering</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Førebu, gjennomføre og følgje opp månadlege møter i PG med fokus på å utarbeide gode beslutningsgrunnlag basert på brei involvering av nøkkelinteressentar</a:t>
                      </a:r>
                      <a:endParaRPr sz="1000"/>
                    </a:p>
                    <a:p>
                      <a:pPr marL="457200" lvl="0" indent="-292100" algn="l" rtl="0">
                        <a:spcBef>
                          <a:spcPts val="0"/>
                        </a:spcBef>
                        <a:spcAft>
                          <a:spcPts val="0"/>
                        </a:spcAft>
                        <a:buSzPts val="1000"/>
                        <a:buChar char="-"/>
                      </a:pPr>
                      <a:r>
                        <a:rPr lang="en" sz="1000"/>
                        <a:t>Førebu, gjennomføre og følgje opp kvartalsvise møter i SG med fokus på prioritering og vegvalg rundt viktige milepælar</a:t>
                      </a:r>
                      <a:endParaRPr sz="1000"/>
                    </a:p>
                    <a:p>
                      <a:pPr marL="45720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1"/>
                  </a:ext>
                </a:extLst>
              </a:tr>
              <a:tr h="396200">
                <a:tc>
                  <a:txBody>
                    <a:bodyPr/>
                    <a:lstStyle/>
                    <a:p>
                      <a:pPr marL="0" lvl="0" indent="0" algn="l" rtl="0">
                        <a:spcBef>
                          <a:spcPts val="0"/>
                        </a:spcBef>
                        <a:spcAft>
                          <a:spcPts val="0"/>
                        </a:spcAft>
                        <a:buNone/>
                      </a:pPr>
                      <a:r>
                        <a:rPr lang="en" sz="1000"/>
                        <a:t>Informasjon- og kommunikasjon </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Planlegge og koordinere interessentdialog der formålet er å sikre felles visjon og mål for utvikling av reisemål, lokalsamfunn og transport-/infrastrukturløysinga</a:t>
                      </a:r>
                      <a:endParaRPr sz="1000"/>
                    </a:p>
                    <a:p>
                      <a:pPr marL="457200" lvl="0" indent="-292100" algn="l" rtl="0">
                        <a:spcBef>
                          <a:spcPts val="0"/>
                        </a:spcBef>
                        <a:spcAft>
                          <a:spcPts val="0"/>
                        </a:spcAft>
                        <a:buSzPts val="1000"/>
                        <a:buChar char="-"/>
                      </a:pPr>
                      <a:r>
                        <a:rPr lang="en" sz="1000"/>
                        <a:t>Utarbeide informasjons- og presentasjonsmateriale til bruk i prosjektgjennomføringa </a:t>
                      </a:r>
                      <a:endParaRPr sz="1000"/>
                    </a:p>
                    <a:p>
                      <a:pPr marL="457200" lvl="0" indent="0" algn="l" rtl="0">
                        <a:spcBef>
                          <a:spcPts val="0"/>
                        </a:spcBef>
                        <a:spcAft>
                          <a:spcPts val="0"/>
                        </a:spcAft>
                        <a:buNone/>
                      </a:pP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2"/>
                  </a:ext>
                </a:extLst>
              </a:tr>
              <a:tr h="396200">
                <a:tc>
                  <a:txBody>
                    <a:bodyPr/>
                    <a:lstStyle/>
                    <a:p>
                      <a:pPr marL="0" lvl="0" indent="0" algn="l" rtl="0">
                        <a:spcBef>
                          <a:spcPts val="0"/>
                        </a:spcBef>
                        <a:spcAft>
                          <a:spcPts val="0"/>
                        </a:spcAft>
                        <a:buNone/>
                      </a:pPr>
                      <a:r>
                        <a:rPr lang="en" sz="1000"/>
                        <a:t>Interessentdialog </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Involvering og avklaring rundt rammevilkår og mogelege strategivalg gjennom dialog med nøkkelinteressentar i prosjektet</a:t>
                      </a: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3"/>
                  </a:ext>
                </a:extLst>
              </a:tr>
              <a:tr h="396200">
                <a:tc>
                  <a:txBody>
                    <a:bodyPr/>
                    <a:lstStyle/>
                    <a:p>
                      <a:pPr marL="0" lvl="0" indent="0" algn="l" rtl="0">
                        <a:spcBef>
                          <a:spcPts val="0"/>
                        </a:spcBef>
                        <a:spcAft>
                          <a:spcPts val="0"/>
                        </a:spcAft>
                        <a:buNone/>
                      </a:pPr>
                      <a:r>
                        <a:rPr lang="en" sz="1000"/>
                        <a:t>Rapportering</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Statusrapportering til prosjekteigar, styrinngsgruppe og andre relevante instansar</a:t>
                      </a:r>
                      <a:endParaRPr sz="1000"/>
                    </a:p>
                  </a:txBody>
                  <a:tcPr marL="91425" marR="91425" marT="91425" marB="91425"/>
                </a:tc>
                <a:tc>
                  <a:txBody>
                    <a:bodyPr/>
                    <a:lstStyle/>
                    <a:p>
                      <a:pPr marL="0" lvl="0" indent="0" algn="l" rtl="0">
                        <a:spcBef>
                          <a:spcPts val="0"/>
                        </a:spcBef>
                        <a:spcAft>
                          <a:spcPts val="0"/>
                        </a:spcAft>
                        <a:buNone/>
                      </a:pPr>
                      <a:r>
                        <a:rPr lang="en" sz="1000"/>
                        <a:t>PG</a:t>
                      </a:r>
                      <a:endParaRPr sz="1000"/>
                    </a:p>
                  </a:txBody>
                  <a:tcPr marL="91425" marR="91425" marT="91425" marB="91425"/>
                </a:tc>
                <a:tc>
                  <a:txBody>
                    <a:bodyPr/>
                    <a:lstStyle/>
                    <a:p>
                      <a:pPr marL="0" lvl="0" indent="0" algn="l" rtl="0">
                        <a:spcBef>
                          <a:spcPts val="0"/>
                        </a:spcBef>
                        <a:spcAft>
                          <a:spcPts val="0"/>
                        </a:spcAft>
                        <a:buNone/>
                      </a:pPr>
                      <a:r>
                        <a:rPr lang="en" sz="1000"/>
                        <a:t>Løpande</a:t>
                      </a:r>
                      <a:endParaRPr sz="1000"/>
                    </a:p>
                  </a:txBody>
                  <a:tcPr marL="91425" marR="91425" marT="91425" marB="91425"/>
                </a:tc>
                <a:extLst>
                  <a:ext uri="{0D108BD9-81ED-4DB2-BD59-A6C34878D82A}">
                    <a16:rowId xmlns:a16="http://schemas.microsoft.com/office/drawing/2014/main" val="10004"/>
                  </a:ext>
                </a:extLst>
              </a:tr>
              <a:tr h="396200">
                <a:tc>
                  <a:txBody>
                    <a:bodyPr/>
                    <a:lstStyle/>
                    <a:p>
                      <a:pPr marL="0" lvl="0" indent="0" algn="l" rtl="0">
                        <a:spcBef>
                          <a:spcPts val="0"/>
                        </a:spcBef>
                        <a:spcAft>
                          <a:spcPts val="0"/>
                        </a:spcAft>
                        <a:buNone/>
                      </a:pPr>
                      <a:r>
                        <a:rPr lang="en" sz="1000"/>
                        <a:t>Beslutnigsgrunnlag og plan for hovudprosjekt</a:t>
                      </a:r>
                      <a:endParaRPr sz="1000"/>
                    </a:p>
                  </a:txBody>
                  <a:tcPr marL="91425" marR="91425" marT="91425" marB="91425"/>
                </a:tc>
                <a:tc>
                  <a:txBody>
                    <a:bodyPr/>
                    <a:lstStyle/>
                    <a:p>
                      <a:pPr marL="457200" lvl="0" indent="-292100" algn="l" rtl="0">
                        <a:spcBef>
                          <a:spcPts val="0"/>
                        </a:spcBef>
                        <a:spcAft>
                          <a:spcPts val="0"/>
                        </a:spcAft>
                        <a:buSzPts val="1000"/>
                        <a:buChar char="-"/>
                      </a:pPr>
                      <a:r>
                        <a:rPr lang="en" sz="1000"/>
                        <a:t>Basert på resultat fra arbeid med D1-D3 - utarbeide plan for hovudprosjekt med mål, aktivitetar, framdrift, prosjektorganisering og plan for finansiering</a:t>
                      </a:r>
                      <a:endParaRPr sz="1000"/>
                    </a:p>
                  </a:txBody>
                  <a:tcPr marL="91425" marR="91425" marT="91425" marB="91425"/>
                </a:tc>
                <a:tc>
                  <a:txBody>
                    <a:bodyPr/>
                    <a:lstStyle/>
                    <a:p>
                      <a:pPr marL="0" lvl="0" indent="0" algn="l" rtl="0">
                        <a:spcBef>
                          <a:spcPts val="0"/>
                        </a:spcBef>
                        <a:spcAft>
                          <a:spcPts val="0"/>
                        </a:spcAft>
                        <a:buNone/>
                      </a:pPr>
                      <a:r>
                        <a:rPr lang="en" sz="1000"/>
                        <a:t>PL</a:t>
                      </a:r>
                      <a:endParaRPr sz="1000"/>
                    </a:p>
                  </a:txBody>
                  <a:tcPr marL="91425" marR="91425" marT="91425" marB="91425"/>
                </a:tc>
                <a:tc>
                  <a:txBody>
                    <a:bodyPr/>
                    <a:lstStyle/>
                    <a:p>
                      <a:pPr marL="0" lvl="0" indent="0" algn="l" rtl="0">
                        <a:spcBef>
                          <a:spcPts val="0"/>
                        </a:spcBef>
                        <a:spcAft>
                          <a:spcPts val="0"/>
                        </a:spcAft>
                        <a:buNone/>
                      </a:pPr>
                      <a:r>
                        <a:rPr lang="en" sz="1000"/>
                        <a:t>Mars</a:t>
                      </a:r>
                      <a:endParaRPr sz="100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Tilbudsmal 2020">
  <a:themeElements>
    <a:clrScheme name="Simple Light">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2784</Words>
  <Application>Microsoft Office PowerPoint</Application>
  <PresentationFormat>Egendefinert</PresentationFormat>
  <Paragraphs>363</Paragraphs>
  <Slides>14</Slides>
  <Notes>14</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14</vt:i4>
      </vt:variant>
    </vt:vector>
  </HeadingPairs>
  <TitlesOfParts>
    <vt:vector size="18" baseType="lpstr">
      <vt:lpstr>Arial</vt:lpstr>
      <vt:lpstr>Calibri</vt:lpstr>
      <vt:lpstr>Georgia</vt:lpstr>
      <vt:lpstr>Tilbudsmal 2020</vt:lpstr>
      <vt:lpstr>PowerPoint-presentasjon</vt:lpstr>
      <vt:lpstr>Innhald</vt:lpstr>
      <vt:lpstr>Bakgrunn </vt:lpstr>
      <vt:lpstr>Resultat- og effektmål</vt:lpstr>
      <vt:lpstr>Prosjektfasar</vt:lpstr>
      <vt:lpstr>Interessentar</vt:lpstr>
      <vt:lpstr>Prosjektorganisering</vt:lpstr>
      <vt:lpstr>Prosjektplan</vt:lpstr>
      <vt:lpstr>Prosjektplan  Prosjektleiing, samordning og koordinering</vt:lpstr>
      <vt:lpstr>Prosjektplan (A)  Reisemål-, lokalsamfunn- og næringsutvikling (1/2)</vt:lpstr>
      <vt:lpstr>Prosjektplan (A) Reisemål-, lokalsamfunn- og næringsutvikling (2/2)</vt:lpstr>
      <vt:lpstr>Prosjektplan (B) Effektive transportaksar og auka mobilitet for innbyggjar, næringsliv og reiseliv </vt:lpstr>
      <vt:lpstr>Framdrift</vt:lpstr>
      <vt:lpstr>Møteplan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Saure</dc:creator>
  <cp:lastModifiedBy>Marte Saure</cp:lastModifiedBy>
  <cp:revision>3</cp:revision>
  <dcterms:modified xsi:type="dcterms:W3CDTF">2022-09-12T18:55:34Z</dcterms:modified>
</cp:coreProperties>
</file>